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2" r:id="rId6"/>
    <p:sldId id="259" r:id="rId7"/>
    <p:sldId id="260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FF0A4A87-6CC9-47C5-B584-762E5674F240}">
          <p14:sldIdLst>
            <p14:sldId id="256"/>
            <p14:sldId id="257"/>
            <p14:sldId id="258"/>
            <p14:sldId id="263"/>
            <p14:sldId id="262"/>
            <p14:sldId id="259"/>
            <p14:sldId id="260"/>
            <p14:sldId id="261"/>
            <p14:sldId id="264"/>
            <p14:sldId id="26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EED8B3-9A6F-422F-A175-A9F3EB18CB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AA</a:t>
            </a:r>
            <a:r>
              <a:rPr lang="ru-RU" dirty="0"/>
              <a:t>-</a:t>
            </a:r>
            <a:r>
              <a:rPr lang="en-US" dirty="0"/>
              <a:t>Tree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DF72436-C3F1-4E5B-807D-F5C90A149F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6894" y="5458697"/>
            <a:ext cx="3857718" cy="1126283"/>
          </a:xfrm>
        </p:spPr>
        <p:txBody>
          <a:bodyPr/>
          <a:lstStyle/>
          <a:p>
            <a:r>
              <a:rPr lang="ru-RU" dirty="0"/>
              <a:t>Выполнил Ларин Д.Б 11-203</a:t>
            </a:r>
          </a:p>
        </p:txBody>
      </p:sp>
      <p:pic>
        <p:nvPicPr>
          <p:cNvPr id="5" name="Звук 4">
            <a:hlinkClick r:id="" action="ppaction://media"/>
            <a:extLst>
              <a:ext uri="{FF2B5EF4-FFF2-40B4-BE49-F238E27FC236}">
                <a16:creationId xmlns:a16="http://schemas.microsoft.com/office/drawing/2014/main" id="{5D6D4570-2E52-4768-BF0D-EA37B2CE4F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842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6"/>
    </mc:Choice>
    <mc:Fallback>
      <p:transition spd="slow" advTm="4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A101BE-4CAA-4070-9B60-9F9B8A7E8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Linux Libertine"/>
              </a:rPr>
              <a:t>Эффективность</a:t>
            </a:r>
            <a:br>
              <a:rPr lang="ru-RU" b="0" i="0" dirty="0">
                <a:solidFill>
                  <a:srgbClr val="000000"/>
                </a:solidFill>
                <a:effectLst/>
                <a:latin typeface="Linux Libertine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23F4EB-B238-40C9-A878-543964196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Оценка на высоту деревьев соответствует оценке для красно-черного дерева, 2⋅log2(N), так как AA-дерево сохраняет структуру красно-черного дерева. Следовательно все операции происходят за O(</a:t>
            </a:r>
            <a:r>
              <a:rPr lang="ru-RU" dirty="0" err="1"/>
              <a:t>logN</a:t>
            </a:r>
            <a:r>
              <a:rPr lang="ru-RU" dirty="0"/>
              <a:t>), потому что в сбалансированном двоичном дереве поиска почти все операции реализуются за O(h). Скорость работы AA-дерева эквивалентна скорости работы красно-черного дерева, но так как в реализации вместо цвета обычно хранят «уровень» вершины, дополнительные расходы по памяти достигают байта.</a:t>
            </a:r>
          </a:p>
        </p:txBody>
      </p:sp>
      <p:pic>
        <p:nvPicPr>
          <p:cNvPr id="5" name="Звук 4">
            <a:hlinkClick r:id="" action="ppaction://media"/>
            <a:extLst>
              <a:ext uri="{FF2B5EF4-FFF2-40B4-BE49-F238E27FC236}">
                <a16:creationId xmlns:a16="http://schemas.microsoft.com/office/drawing/2014/main" id="{8D1FD331-9E88-47FA-AADA-F56E65B620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756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580"/>
    </mc:Choice>
    <mc:Fallback>
      <p:transition spd="slow" advTm="82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5" x="11996738" y="3594100"/>
          <p14:tracePt t="342" x="11920538" y="3619500"/>
          <p14:tracePt t="348" x="11877675" y="3646488"/>
          <p14:tracePt t="355" x="11844338" y="3662363"/>
          <p14:tracePt t="360" x="11818938" y="3671888"/>
          <p14:tracePt t="367" x="11801475" y="3679825"/>
          <p14:tracePt t="375" x="11791950" y="3679825"/>
          <p14:tracePt t="381" x="11784013" y="3687763"/>
          <p14:tracePt t="388" x="11766550" y="3697288"/>
          <p14:tracePt t="394" x="11741150" y="3705225"/>
          <p14:tracePt t="401" x="11664950" y="3748088"/>
          <p14:tracePt t="409" x="11571288" y="3781425"/>
          <p14:tracePt t="414" x="11487150" y="3832225"/>
          <p14:tracePt t="421" x="11385550" y="3867150"/>
          <p14:tracePt t="427" x="11307763" y="3908425"/>
          <p14:tracePt t="434" x="11241088" y="3968750"/>
          <p14:tracePt t="442" x="11163300" y="4011613"/>
          <p14:tracePt t="447" x="11079163" y="4087813"/>
          <p14:tracePt t="454" x="10985500" y="4197350"/>
          <p14:tracePt t="460" x="10909300" y="4275138"/>
          <p14:tracePt t="467" x="10858500" y="4333875"/>
          <p14:tracePt t="475" x="10815638" y="4368800"/>
          <p14:tracePt t="480" x="10790238" y="4402138"/>
          <p14:tracePt t="487" x="10772775" y="4419600"/>
          <p14:tracePt t="500" x="10764838" y="4427538"/>
          <p14:tracePt t="514" x="10764838" y="4435475"/>
          <p14:tracePt t="527" x="10747375" y="4460875"/>
          <p14:tracePt t="533" x="10721975" y="4478338"/>
          <p14:tracePt t="541" x="10688638" y="4529138"/>
          <p14:tracePt t="546" x="10645775" y="4572000"/>
          <p14:tracePt t="553" x="10594975" y="4622800"/>
          <p14:tracePt t="560" x="10569575" y="4657725"/>
          <p14:tracePt t="567" x="10526713" y="4708525"/>
          <p14:tracePt t="573" x="10501313" y="4759325"/>
          <p14:tracePt t="580" x="10458450" y="4792663"/>
          <p14:tracePt t="587" x="10407650" y="4818063"/>
          <p14:tracePt t="593" x="10382250" y="4852988"/>
          <p14:tracePt t="600" x="10364788" y="4878388"/>
          <p14:tracePt t="606" x="10348913" y="4894263"/>
          <p14:tracePt t="612" x="10348913" y="4919663"/>
          <p14:tracePt t="626" x="10339388" y="4929188"/>
          <p14:tracePt t="639" x="10331450" y="4937125"/>
          <p14:tracePt t="646" x="10331450" y="4946650"/>
          <p14:tracePt t="653" x="10323513" y="4946650"/>
          <p14:tracePt t="674" x="10323513" y="4954588"/>
          <p14:tracePt t="693" x="10323513" y="4962525"/>
          <p14:tracePt t="699" x="10313988" y="4962525"/>
          <p14:tracePt t="712" x="10306050" y="4962525"/>
          <p14:tracePt t="719" x="10271125" y="4987925"/>
          <p14:tracePt t="726" x="10204450" y="5030788"/>
          <p14:tracePt t="732" x="10085388" y="5132388"/>
          <p14:tracePt t="739" x="9974263" y="5192713"/>
          <p14:tracePt t="746" x="9898063" y="5243513"/>
          <p14:tracePt t="752" x="9847263" y="5286375"/>
          <p14:tracePt t="759" x="9796463" y="5311775"/>
          <p14:tracePt t="765" x="9786938" y="5327650"/>
          <p14:tracePt t="772" x="9786938" y="5337175"/>
          <p14:tracePt t="779" x="9779000" y="5345113"/>
          <p14:tracePt t="826" x="9779000" y="5353050"/>
          <p14:tracePt t="838" x="9779000" y="5362575"/>
          <p14:tracePt t="878" x="9779000" y="5370513"/>
          <p14:tracePt t="925" x="9779000" y="5362575"/>
          <p14:tracePt t="931" x="9779000" y="5353050"/>
          <p14:tracePt t="81147" x="9685338" y="5395913"/>
          <p14:tracePt t="81152" x="9558338" y="5456238"/>
          <p14:tracePt t="81159" x="9421813" y="5524500"/>
          <p14:tracePt t="81166" x="9226550" y="5651500"/>
          <p14:tracePt t="81175" x="8963025" y="5803900"/>
          <p14:tracePt t="81179" x="8793163" y="5915025"/>
          <p14:tracePt t="81186" x="8597900" y="6024563"/>
          <p14:tracePt t="81192" x="8478838" y="6084888"/>
          <p14:tracePt t="81199" x="8359775" y="6143625"/>
          <p14:tracePt t="81206" x="8275638" y="6178550"/>
          <p14:tracePt t="81212" x="8199438" y="6203950"/>
          <p14:tracePt t="81219" x="8139113" y="6229350"/>
          <p14:tracePt t="81225" x="8105775" y="6237288"/>
          <p14:tracePt t="81232" x="8070850" y="6246813"/>
          <p14:tracePt t="81239" x="8054975" y="6246813"/>
          <p14:tracePt t="81245" x="8012113" y="6254750"/>
          <p14:tracePt t="81252" x="7969250" y="6262688"/>
          <p14:tracePt t="81258" x="7910513" y="6280150"/>
          <p14:tracePt t="81265" x="7832725" y="6288088"/>
          <p14:tracePt t="81273" x="7756525" y="6313488"/>
          <p14:tracePt t="81278" x="7688263" y="6323013"/>
          <p14:tracePt t="81285" x="7596188" y="6356350"/>
          <p14:tracePt t="81292" x="7493000" y="6365875"/>
          <p14:tracePt t="81298" x="7366000" y="6391275"/>
          <p14:tracePt t="81305" x="7256463" y="6407150"/>
          <p14:tracePt t="81311" x="7112000" y="6407150"/>
          <p14:tracePt t="81319" x="6975475" y="6416675"/>
          <p14:tracePt t="81325" x="6745288" y="6399213"/>
          <p14:tracePt t="81332" x="6473825" y="6365875"/>
          <p14:tracePt t="81338" x="6134100" y="6272213"/>
          <p14:tracePt t="81345" x="5761038" y="6161088"/>
          <p14:tracePt t="81353" x="5378450" y="6024563"/>
          <p14:tracePt t="81358" x="4978400" y="5788025"/>
          <p14:tracePt t="81365" x="4570413" y="5507038"/>
          <p14:tracePt t="81371" x="4205288" y="5268913"/>
          <p14:tracePt t="81378" x="3883025" y="5048250"/>
          <p14:tracePt t="81385" x="3568700" y="4860925"/>
          <p14:tracePt t="81391" x="3262313" y="4683125"/>
          <p14:tracePt t="81398" x="2990850" y="4445000"/>
          <p14:tracePt t="81404" x="2701925" y="4265613"/>
          <p14:tracePt t="81411" x="2438400" y="4070350"/>
          <p14:tracePt t="81419" x="2149475" y="3892550"/>
          <p14:tracePt t="81425" x="1911350" y="3687763"/>
          <p14:tracePt t="81431" x="1647825" y="3492500"/>
          <p14:tracePt t="81439" x="1393825" y="3238500"/>
          <p14:tracePt t="81445" x="1147763" y="3008313"/>
          <p14:tracePt t="81451" x="968375" y="2795588"/>
          <p14:tracePt t="81458" x="773113" y="2532063"/>
          <p14:tracePt t="81465" x="620713" y="2278063"/>
          <p14:tracePt t="81471" x="466725" y="2022475"/>
          <p14:tracePt t="81477" x="365125" y="1827213"/>
          <p14:tracePt t="81484" x="271463" y="1682750"/>
          <p14:tracePt t="81491" x="187325" y="1563688"/>
          <p14:tracePt t="81497" x="144463" y="1462088"/>
          <p14:tracePt t="81504" x="85725" y="1385888"/>
          <p14:tracePt t="81510" x="42863" y="1292225"/>
          <p14:tracePt t="81517" x="0" y="1231900"/>
          <p14:tracePt t="81610" x="195263" y="16192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851DA8-8BAA-40DD-B243-164B38015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/>
              <a:t>AA-Tree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0B7EC5-D1DA-49B3-A709-EB104875B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i="0" dirty="0">
                <a:solidFill>
                  <a:srgbClr val="111111"/>
                </a:solidFill>
                <a:effectLst/>
              </a:rPr>
              <a:t>это самое быстрое (или одно из самых быстрых) бинарное дерево с простой реализацией.</a:t>
            </a:r>
            <a:endParaRPr lang="en-US" i="0" dirty="0">
              <a:solidFill>
                <a:srgbClr val="111111"/>
              </a:solidFill>
              <a:effectLst/>
            </a:endParaRPr>
          </a:p>
          <a:p>
            <a:r>
              <a:rPr lang="ru-RU" dirty="0">
                <a:solidFill>
                  <a:schemeClr val="tx1"/>
                </a:solidFill>
              </a:rPr>
              <a:t>Это разновидность красно-черного дерева, формы бинарного дерева поиска, которое поддерживает эффективное добавление  и удаление записей.</a:t>
            </a:r>
          </a:p>
          <a:p>
            <a:r>
              <a:rPr lang="ru-RU" i="0" dirty="0" err="1">
                <a:solidFill>
                  <a:srgbClr val="111111"/>
                </a:solidFill>
                <a:effectLst/>
              </a:rPr>
              <a:t>Arne</a:t>
            </a:r>
            <a:r>
              <a:rPr lang="ru-RU" i="0" dirty="0">
                <a:solidFill>
                  <a:srgbClr val="111111"/>
                </a:solidFill>
                <a:effectLst/>
              </a:rPr>
              <a:t> </a:t>
            </a:r>
            <a:r>
              <a:rPr lang="ru-RU" i="0" dirty="0" err="1">
                <a:solidFill>
                  <a:srgbClr val="111111"/>
                </a:solidFill>
                <a:effectLst/>
              </a:rPr>
              <a:t>Andersson</a:t>
            </a:r>
            <a:r>
              <a:rPr lang="ru-RU" i="0" dirty="0">
                <a:solidFill>
                  <a:srgbClr val="111111"/>
                </a:solidFill>
                <a:effectLst/>
              </a:rPr>
              <a:t> приводит простое правило, которому должно удовлетворять AA-дерево: </a:t>
            </a:r>
            <a:r>
              <a:rPr lang="ru-RU" i="1" dirty="0">
                <a:solidFill>
                  <a:srgbClr val="111111"/>
                </a:solidFill>
              </a:rPr>
              <a:t>к</a:t>
            </a:r>
            <a:r>
              <a:rPr lang="ru-RU" i="1" dirty="0">
                <a:solidFill>
                  <a:srgbClr val="111111"/>
                </a:solidFill>
                <a:effectLst/>
              </a:rPr>
              <a:t> одной вершине можно присоединить другую вершину того же уровня но только одну и только справа.</a:t>
            </a:r>
            <a:endParaRPr lang="ru-RU" dirty="0"/>
          </a:p>
        </p:txBody>
      </p:sp>
      <p:pic>
        <p:nvPicPr>
          <p:cNvPr id="5" name="Звук 4">
            <a:hlinkClick r:id="" action="ppaction://media"/>
            <a:extLst>
              <a:ext uri="{FF2B5EF4-FFF2-40B4-BE49-F238E27FC236}">
                <a16:creationId xmlns:a16="http://schemas.microsoft.com/office/drawing/2014/main" id="{CFA445CE-8981-484A-BA63-438035FAD9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379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71"/>
    </mc:Choice>
    <mc:Fallback>
      <p:transition spd="slow" advTm="54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7B4EB6-6B9F-4E75-A4C8-B24CA6320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Происхождение дерева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500805-F009-4185-98B3-8C6CB51D9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АА-дерево </a:t>
            </a:r>
            <a:r>
              <a:rPr lang="ru-RU" dirty="0">
                <a:solidFill>
                  <a:schemeClr val="tx1"/>
                </a:solidFill>
                <a:effectLst/>
              </a:rPr>
              <a:t>было придумано </a:t>
            </a:r>
            <a:r>
              <a:rPr lang="ru-RU" dirty="0" err="1">
                <a:solidFill>
                  <a:schemeClr val="tx1"/>
                </a:solidFill>
                <a:effectLst/>
              </a:rPr>
              <a:t>Arne</a:t>
            </a:r>
            <a:r>
              <a:rPr lang="ru-RU" dirty="0">
                <a:solidFill>
                  <a:schemeClr val="tx1"/>
                </a:solidFill>
                <a:effectLst/>
              </a:rPr>
              <a:t> </a:t>
            </a:r>
            <a:r>
              <a:rPr lang="ru-RU" dirty="0" err="1">
                <a:solidFill>
                  <a:schemeClr val="tx1"/>
                </a:solidFill>
                <a:effectLst/>
              </a:rPr>
              <a:t>Andersson</a:t>
            </a:r>
            <a:r>
              <a:rPr lang="ru-RU" dirty="0">
                <a:solidFill>
                  <a:schemeClr val="tx1"/>
                </a:solidFill>
                <a:effectLst/>
              </a:rPr>
              <a:t>, который решил, что для упрощения балансировки дерева нужно ввести понятие уровень (</a:t>
            </a:r>
            <a:r>
              <a:rPr lang="ru-RU" dirty="0" err="1">
                <a:solidFill>
                  <a:schemeClr val="tx1"/>
                </a:solidFill>
                <a:effectLst/>
              </a:rPr>
              <a:t>level</a:t>
            </a:r>
            <a:r>
              <a:rPr lang="ru-RU" dirty="0">
                <a:solidFill>
                  <a:schemeClr val="tx1"/>
                </a:solidFill>
                <a:effectLst/>
              </a:rPr>
              <a:t>) вершины. Если представить себе дерево растущим сверху вниз от корня (то есть «стоящим на листьях»), то уровень любой листовой вершины будет равен 1</a:t>
            </a: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4" name="Звук 3">
            <a:hlinkClick r:id="" action="ppaction://media"/>
            <a:extLst>
              <a:ext uri="{FF2B5EF4-FFF2-40B4-BE49-F238E27FC236}">
                <a16:creationId xmlns:a16="http://schemas.microsoft.com/office/drawing/2014/main" id="{79CFDF41-1914-4F17-B25D-591EECA553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952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56"/>
    </mc:Choice>
    <mc:Fallback>
      <p:transition spd="slow" advTm="23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74325F-6162-456A-BA7B-CB839492A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дерева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21B208C-1F6E-4565-89DC-3968563FC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8E6EA86F-0A72-43DC-9CF1-696662EC4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4" y="1988764"/>
            <a:ext cx="7349113" cy="230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Звук 4">
            <a:hlinkClick r:id="" action="ppaction://media"/>
            <a:extLst>
              <a:ext uri="{FF2B5EF4-FFF2-40B4-BE49-F238E27FC236}">
                <a16:creationId xmlns:a16="http://schemas.microsoft.com/office/drawing/2014/main" id="{E6A085C9-757B-445B-8393-325865BD9A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56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68"/>
    </mc:Choice>
    <mc:Fallback>
      <p:transition spd="slow" advTm="19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296" x="3702050" y="6388100"/>
          <p14:tracePt t="3566" x="3067050" y="6602413"/>
          <p14:tracePt t="3573" x="3100388" y="6432550"/>
          <p14:tracePt t="3580" x="3152775" y="6305550"/>
          <p14:tracePt t="3586" x="3168650" y="6203950"/>
          <p14:tracePt t="3593" x="3194050" y="6118225"/>
          <p14:tracePt t="3599" x="3203575" y="6024563"/>
          <p14:tracePt t="3606" x="3211513" y="5957888"/>
          <p14:tracePt t="3613" x="3211513" y="5897563"/>
          <p14:tracePt t="3620" x="3211513" y="5829300"/>
          <p14:tracePt t="3626" x="3211513" y="5803900"/>
          <p14:tracePt t="3633" x="3211513" y="5778500"/>
          <p14:tracePt t="3639" x="3211513" y="5770563"/>
          <p14:tracePt t="3646" x="3211513" y="5761038"/>
          <p14:tracePt t="3692" x="3211513" y="5753100"/>
          <p14:tracePt t="3726" x="3211513" y="5745163"/>
          <p14:tracePt t="3753" x="3211513" y="5727700"/>
          <p14:tracePt t="3759" x="3203575" y="5702300"/>
          <p14:tracePt t="3765" x="3194050" y="5659438"/>
          <p14:tracePt t="3772" x="3186113" y="5600700"/>
          <p14:tracePt t="3778" x="3178175" y="5532438"/>
          <p14:tracePt t="3785" x="3152775" y="5438775"/>
          <p14:tracePt t="3792" x="3143250" y="5380038"/>
          <p14:tracePt t="3798" x="3143250" y="5311775"/>
          <p14:tracePt t="3805" x="3143250" y="5251450"/>
          <p14:tracePt t="3811" x="3135313" y="5208588"/>
          <p14:tracePt t="3818" x="3135313" y="5175250"/>
          <p14:tracePt t="3826" x="3135313" y="5149850"/>
          <p14:tracePt t="3838" x="3135313" y="5141913"/>
          <p14:tracePt t="3844" x="3135313" y="5124450"/>
          <p14:tracePt t="3878" x="3135313" y="5116513"/>
          <p14:tracePt t="3892" x="3135313" y="5106988"/>
          <p14:tracePt t="3906" x="3135313" y="5091113"/>
          <p14:tracePt t="3911" x="3135313" y="5048250"/>
          <p14:tracePt t="3918" x="3135313" y="4972050"/>
          <p14:tracePt t="3926" x="3117850" y="4903788"/>
          <p14:tracePt t="3931" x="3117850" y="4860925"/>
          <p14:tracePt t="3938" x="3117850" y="4827588"/>
          <p14:tracePt t="3944" x="3117850" y="4802188"/>
          <p14:tracePt t="3951" x="3117850" y="4775200"/>
          <p14:tracePt t="3964" x="3117850" y="4767263"/>
          <p14:tracePt t="3971" x="3117850" y="4759325"/>
          <p14:tracePt t="4031" x="3117850" y="4749800"/>
          <p14:tracePt t="4037" x="3109913" y="4749800"/>
          <p14:tracePt t="4051" x="3109913" y="4733925"/>
          <p14:tracePt t="4057" x="3109913" y="4708525"/>
          <p14:tracePt t="4064" x="3100388" y="4648200"/>
          <p14:tracePt t="4070" x="3100388" y="4564063"/>
          <p14:tracePt t="4077" x="3084513" y="4478338"/>
          <p14:tracePt t="4083" x="3084513" y="4325938"/>
          <p14:tracePt t="4090" x="3092450" y="4130675"/>
          <p14:tracePt t="4097" x="3092450" y="3841750"/>
          <p14:tracePt t="4104" x="3100388" y="3697288"/>
          <p14:tracePt t="4110" x="3100388" y="3568700"/>
          <p14:tracePt t="4117" x="3100388" y="3527425"/>
          <p14:tracePt t="4123" x="3100388" y="3502025"/>
          <p14:tracePt t="4130" x="3100388" y="3492500"/>
          <p14:tracePt t="4156" x="3092450" y="3492500"/>
          <p14:tracePt t="4176" x="3092450" y="3484563"/>
          <p14:tracePt t="4183" x="3084513" y="3484563"/>
          <p14:tracePt t="4196" x="3084513" y="3475038"/>
          <p14:tracePt t="4217" x="3074988" y="3475038"/>
          <p14:tracePt t="4223" x="3074988" y="3467100"/>
          <p14:tracePt t="4250" x="3067050" y="3467100"/>
          <p14:tracePt t="4256" x="3059113" y="3467100"/>
          <p14:tracePt t="4275" x="3049588" y="3467100"/>
          <p14:tracePt t="4289" x="3041650" y="3467100"/>
          <p14:tracePt t="4302" x="3033713" y="3467100"/>
          <p14:tracePt t="4335" x="3024188" y="3467100"/>
          <p14:tracePt t="4342" x="3016250" y="3475038"/>
          <p14:tracePt t="4349" x="3016250" y="3492500"/>
          <p14:tracePt t="4355" x="3008313" y="3502025"/>
          <p14:tracePt t="4363" x="3008313" y="3527425"/>
          <p14:tracePt t="4369" x="3008313" y="3552825"/>
          <p14:tracePt t="4376" x="2998788" y="3568700"/>
          <p14:tracePt t="4382" x="2990850" y="3586163"/>
          <p14:tracePt t="4388" x="2982913" y="3611563"/>
          <p14:tracePt t="4395" x="2982913" y="3619500"/>
          <p14:tracePt t="4401" x="2973388" y="3629025"/>
          <p14:tracePt t="4409" x="2973388" y="3636963"/>
          <p14:tracePt t="4415" x="2965450" y="3646488"/>
          <p14:tracePt t="4428" x="2965450" y="3654425"/>
          <p14:tracePt t="4442" x="2965450" y="3662363"/>
          <p14:tracePt t="4495" x="2965450" y="3671888"/>
          <p14:tracePt t="4501" x="2955925" y="3671888"/>
          <p14:tracePt t="4514" x="2955925" y="3679825"/>
          <p14:tracePt t="4527" x="2947988" y="3687763"/>
          <p14:tracePt t="4548" x="2940050" y="3697288"/>
          <p14:tracePt t="4554" x="2940050" y="3705225"/>
          <p14:tracePt t="4568" x="2930525" y="3730625"/>
          <p14:tracePt t="4575" x="2922588" y="3738563"/>
          <p14:tracePt t="4581" x="2914650" y="3748088"/>
          <p14:tracePt t="4587" x="2914650" y="3756025"/>
          <p14:tracePt t="4594" x="2897188" y="3763963"/>
          <p14:tracePt t="4634" x="2897188" y="3773488"/>
          <p14:tracePt t="4721" x="2905125" y="3773488"/>
          <p14:tracePt t="4740" x="2914650" y="3773488"/>
          <p14:tracePt t="4747" x="2922588" y="3773488"/>
          <p14:tracePt t="4760" x="2930525" y="3773488"/>
          <p14:tracePt t="4773" x="2947988" y="3773488"/>
          <p14:tracePt t="4780" x="2947988" y="3763963"/>
          <p14:tracePt t="4786" x="2955925" y="3756025"/>
          <p14:tracePt t="4793" x="2965450" y="3748088"/>
          <p14:tracePt t="4800" x="2973388" y="3748088"/>
          <p14:tracePt t="4806" x="2982913" y="3748088"/>
          <p14:tracePt t="4813" x="2990850" y="3748088"/>
          <p14:tracePt t="4820" x="2998788" y="3748088"/>
          <p14:tracePt t="4826" x="2998788" y="3738563"/>
          <p14:tracePt t="4833" x="3008313" y="3738563"/>
          <p14:tracePt t="4839" x="3024188" y="3722688"/>
          <p14:tracePt t="4853" x="3033713" y="3722688"/>
          <p14:tracePt t="4859" x="3049588" y="3722688"/>
          <p14:tracePt t="4866" x="3059113" y="3722688"/>
          <p14:tracePt t="4873" x="3074988" y="3722688"/>
          <p14:tracePt t="4879" x="3100388" y="3722688"/>
          <p14:tracePt t="4893" x="3203575" y="3722688"/>
          <p14:tracePt t="4900" x="3262313" y="3722688"/>
          <p14:tracePt t="4906" x="3330575" y="3722688"/>
          <p14:tracePt t="4912" x="3432175" y="3722688"/>
          <p14:tracePt t="4919" x="3525838" y="3722688"/>
          <p14:tracePt t="4925" x="3627438" y="3738563"/>
          <p14:tracePt t="4932" x="3729038" y="3738563"/>
          <p14:tracePt t="4939" x="3832225" y="3748088"/>
          <p14:tracePt t="4945" x="3890963" y="3763963"/>
          <p14:tracePt t="4952" x="3959225" y="3773488"/>
          <p14:tracePt t="4959" x="4027488" y="3790950"/>
          <p14:tracePt t="4965" x="4086225" y="3798888"/>
          <p14:tracePt t="4972" x="4129088" y="3824288"/>
          <p14:tracePt t="4979" x="4179888" y="3832225"/>
          <p14:tracePt t="4985" x="4205288" y="3832225"/>
          <p14:tracePt t="4992" x="4240213" y="3832225"/>
          <p14:tracePt t="4998" x="4273550" y="3832225"/>
          <p14:tracePt t="5005" x="4324350" y="3841750"/>
          <p14:tracePt t="5011" x="4400550" y="3849688"/>
          <p14:tracePt t="5018" x="4460875" y="3857625"/>
          <p14:tracePt t="5026" x="4503738" y="3867150"/>
          <p14:tracePt t="5031" x="4554538" y="3875088"/>
          <p14:tracePt t="5038" x="4587875" y="3883025"/>
          <p14:tracePt t="5045" x="4630738" y="3892550"/>
          <p14:tracePt t="5051" x="4664075" y="3908425"/>
          <p14:tracePt t="5059" x="4699000" y="3908425"/>
          <p14:tracePt t="5065" x="4757738" y="3935413"/>
          <p14:tracePt t="5071" x="4783138" y="3935413"/>
          <p14:tracePt t="5077" x="4818063" y="3943350"/>
          <p14:tracePt t="5085" x="4851400" y="3951288"/>
          <p14:tracePt t="5092" x="4910138" y="3951288"/>
          <p14:tracePt t="5098" x="4935538" y="3960813"/>
          <p14:tracePt t="5105" x="4962525" y="3960813"/>
          <p14:tracePt t="5111" x="4987925" y="3960813"/>
          <p14:tracePt t="5118" x="5013325" y="3960813"/>
          <p14:tracePt t="5125" x="5021263" y="3960813"/>
          <p14:tracePt t="5131" x="5054600" y="3960813"/>
          <p14:tracePt t="5138" x="5080000" y="3960813"/>
          <p14:tracePt t="5144" x="5089525" y="3960813"/>
          <p14:tracePt t="5151" x="5122863" y="3960813"/>
          <p14:tracePt t="5159" x="5140325" y="3951288"/>
          <p14:tracePt t="5164" x="5157788" y="3951288"/>
          <p14:tracePt t="5171" x="5183188" y="3951288"/>
          <p14:tracePt t="5178" x="5208588" y="3943350"/>
          <p14:tracePt t="5184" x="5216525" y="3943350"/>
          <p14:tracePt t="5192" x="5233988" y="3925888"/>
          <p14:tracePt t="5197" x="5249863" y="3925888"/>
          <p14:tracePt t="5205" x="5267325" y="3925888"/>
          <p14:tracePt t="5210" x="5284788" y="3908425"/>
          <p14:tracePt t="5217" x="5310188" y="3900488"/>
          <p14:tracePt t="5225" x="5343525" y="3892550"/>
          <p14:tracePt t="5231" x="5378450" y="3883025"/>
          <p14:tracePt t="5237" x="5394325" y="3875088"/>
          <p14:tracePt t="5243" x="5429250" y="3875088"/>
          <p14:tracePt t="5251" x="5462588" y="3875088"/>
          <p14:tracePt t="5259" x="5487988" y="3875088"/>
          <p14:tracePt t="5264" x="5530850" y="3867150"/>
          <p14:tracePt t="5270" x="5556250" y="3857625"/>
          <p14:tracePt t="5277" x="5581650" y="3849688"/>
          <p14:tracePt t="5283" x="5607050" y="3849688"/>
          <p14:tracePt t="5290" x="5632450" y="3841750"/>
          <p14:tracePt t="5297" x="5657850" y="3841750"/>
          <p14:tracePt t="5304" x="5683250" y="3841750"/>
          <p14:tracePt t="5310" x="5708650" y="3841750"/>
          <p14:tracePt t="5317" x="5726113" y="3841750"/>
          <p14:tracePt t="5323" x="5735638" y="3841750"/>
          <p14:tracePt t="5330" x="5751513" y="3841750"/>
          <p14:tracePt t="5343" x="5761038" y="3841750"/>
          <p14:tracePt t="5351" x="5768975" y="3841750"/>
          <p14:tracePt t="5357" x="5776913" y="3832225"/>
          <p14:tracePt t="5370" x="5794375" y="3832225"/>
          <p14:tracePt t="5376" x="5827713" y="3832225"/>
          <p14:tracePt t="5384" x="5845175" y="3824288"/>
          <p14:tracePt t="5389" x="5870575" y="3824288"/>
          <p14:tracePt t="5396" x="5895975" y="3824288"/>
          <p14:tracePt t="5403" x="5938838" y="3816350"/>
          <p14:tracePt t="5409" x="5981700" y="3806825"/>
          <p14:tracePt t="5416" x="6007100" y="3806825"/>
          <p14:tracePt t="5423" x="6040438" y="3806825"/>
          <p14:tracePt t="5429" x="6057900" y="3806825"/>
          <p14:tracePt t="5436" x="6083300" y="3806825"/>
          <p14:tracePt t="5443" x="6100763" y="3806825"/>
          <p14:tracePt t="5449" x="6116638" y="3806825"/>
          <p14:tracePt t="5456" x="6142038" y="3806825"/>
          <p14:tracePt t="5463" x="6167438" y="3806825"/>
          <p14:tracePt t="5469" x="6184900" y="3806825"/>
          <p14:tracePt t="5476" x="6210300" y="3806825"/>
          <p14:tracePt t="5482" x="6245225" y="3806825"/>
          <p14:tracePt t="5490" x="6261100" y="3806825"/>
          <p14:tracePt t="5496" x="6296025" y="3806825"/>
          <p14:tracePt t="5504" x="6311900" y="3806825"/>
          <p14:tracePt t="5509" x="6354763" y="3798888"/>
          <p14:tracePt t="5515" x="6423025" y="3798888"/>
          <p14:tracePt t="5522" x="6524625" y="3790950"/>
          <p14:tracePt t="5529" x="6610350" y="3790950"/>
          <p14:tracePt t="5535" x="6669088" y="3790950"/>
          <p14:tracePt t="5542" x="6745288" y="3790950"/>
          <p14:tracePt t="5549" x="6770688" y="3790950"/>
          <p14:tracePt t="5555" x="6805613" y="3790950"/>
          <p14:tracePt t="5562" x="6848475" y="3790950"/>
          <p14:tracePt t="5569" x="6907213" y="3790950"/>
          <p14:tracePt t="5575" x="6975475" y="3790950"/>
          <p14:tracePt t="5582" x="7051675" y="3790950"/>
          <p14:tracePt t="5589" x="7119938" y="3790950"/>
          <p14:tracePt t="5595" x="7196138" y="3790950"/>
          <p14:tracePt t="5602" x="7281863" y="3790950"/>
          <p14:tracePt t="5609" x="7348538" y="3798888"/>
          <p14:tracePt t="5615" x="7426325" y="3806825"/>
          <p14:tracePt t="5622" x="7510463" y="3824288"/>
          <p14:tracePt t="5628" x="7570788" y="3832225"/>
          <p14:tracePt t="5635" x="7646988" y="3841750"/>
          <p14:tracePt t="5642" x="7705725" y="3841750"/>
          <p14:tracePt t="5648" x="7766050" y="3849688"/>
          <p14:tracePt t="5655" x="7807325" y="3857625"/>
          <p14:tracePt t="5661" x="7842250" y="3867150"/>
          <p14:tracePt t="5668" x="7885113" y="3867150"/>
          <p14:tracePt t="5675" x="7918450" y="3867150"/>
          <p14:tracePt t="5682" x="7935913" y="3867150"/>
          <p14:tracePt t="5688" x="7961313" y="3875088"/>
          <p14:tracePt t="5695" x="7986713" y="3875088"/>
          <p14:tracePt t="5701" x="8004175" y="3875088"/>
          <p14:tracePt t="5709" x="8020050" y="3875088"/>
          <p14:tracePt t="5715" x="8037513" y="3867150"/>
          <p14:tracePt t="5721" x="8062913" y="3867150"/>
          <p14:tracePt t="5728" x="8070850" y="3867150"/>
          <p14:tracePt t="5735" x="8096250" y="3867150"/>
          <p14:tracePt t="5742" x="8131175" y="3857625"/>
          <p14:tracePt t="5747" x="8189913" y="3857625"/>
          <p14:tracePt t="5754" x="8232775" y="3841750"/>
          <p14:tracePt t="5761" x="8275638" y="3832225"/>
          <p14:tracePt t="5768" x="8326438" y="3824288"/>
          <p14:tracePt t="5776" x="8385175" y="3816350"/>
          <p14:tracePt t="5781" x="8428038" y="3806825"/>
          <p14:tracePt t="5787" x="8462963" y="3798888"/>
          <p14:tracePt t="5794" x="8513763" y="3790950"/>
          <p14:tracePt t="5801" x="8580438" y="3773488"/>
          <p14:tracePt t="5808" x="8632825" y="3773488"/>
          <p14:tracePt t="5814" x="8691563" y="3756025"/>
          <p14:tracePt t="5821" x="8742363" y="3756025"/>
          <p14:tracePt t="5827" x="8802688" y="3748088"/>
          <p14:tracePt t="5834" x="8853488" y="3748088"/>
          <p14:tracePt t="5842" x="8878888" y="3748088"/>
          <p14:tracePt t="5847" x="8904288" y="3748088"/>
          <p14:tracePt t="5854" x="8947150" y="3748088"/>
          <p14:tracePt t="5860" x="8988425" y="3748088"/>
          <p14:tracePt t="5867" x="9023350" y="3748088"/>
          <p14:tracePt t="5875" x="9056688" y="3748088"/>
          <p14:tracePt t="5880" x="9099550" y="3748088"/>
          <p14:tracePt t="5893" x="9142413" y="3748088"/>
          <p14:tracePt t="5901" x="9167813" y="3748088"/>
          <p14:tracePt t="5907" x="9183688" y="3748088"/>
          <p14:tracePt t="5914" x="9201150" y="3738563"/>
          <p14:tracePt t="5920" x="9226550" y="3738563"/>
          <p14:tracePt t="5926" x="9244013" y="3738563"/>
          <p14:tracePt t="5934" x="9251950" y="3738563"/>
          <p14:tracePt t="5940" x="9269413" y="3738563"/>
          <p14:tracePt t="5960" x="9277350" y="3738563"/>
          <p14:tracePt t="5966" x="9286875" y="3738563"/>
          <p14:tracePt t="5973" x="9286875" y="3730625"/>
          <p14:tracePt t="5980" x="9294813" y="3722688"/>
          <p14:tracePt t="5986" x="9302750" y="3722688"/>
          <p14:tracePt t="5993" x="9312275" y="3713163"/>
          <p14:tracePt t="6006" x="9320213" y="3713163"/>
          <p14:tracePt t="6013" x="9328150" y="3713163"/>
          <p14:tracePt t="6026" x="9345613" y="3705225"/>
          <p14:tracePt t="6033" x="9371013" y="3687763"/>
          <p14:tracePt t="6039" x="9396413" y="3679825"/>
          <p14:tracePt t="6046" x="9405938" y="3671888"/>
          <p14:tracePt t="6053" x="9431338" y="3671888"/>
          <p14:tracePt t="6059" x="9447213" y="3662363"/>
          <p14:tracePt t="6066" x="9456738" y="3662363"/>
          <p14:tracePt t="6072" x="9464675" y="3662363"/>
          <p14:tracePt t="6079" x="9472613" y="3662363"/>
          <p14:tracePt t="6092" x="9482138" y="3662363"/>
          <p14:tracePt t="6099" x="9498013" y="3662363"/>
          <p14:tracePt t="6125" x="9507538" y="3662363"/>
          <p14:tracePt t="6152" x="9515475" y="3662363"/>
          <p14:tracePt t="6179" x="9523413" y="3662363"/>
          <p14:tracePt t="6205" x="9523413" y="3671888"/>
          <p14:tracePt t="6245" x="9532938" y="3671888"/>
          <p14:tracePt t="6258" x="9540875" y="3679825"/>
          <p14:tracePt t="6265" x="9550400" y="3679825"/>
          <p14:tracePt t="6278" x="9558338" y="3679825"/>
          <p14:tracePt t="6285" x="9566275" y="3679825"/>
          <p14:tracePt t="6298" x="9575800" y="3687763"/>
          <p14:tracePt t="6305" x="9583738" y="3687763"/>
          <p14:tracePt t="6311" x="9591675" y="3687763"/>
          <p14:tracePt t="6325" x="9601200" y="3687763"/>
          <p14:tracePt t="6331" x="9609138" y="3697288"/>
          <p14:tracePt t="6338" x="9617075" y="3697288"/>
          <p14:tracePt t="6345" x="9626600" y="3697288"/>
          <p14:tracePt t="6351" x="9634538" y="3697288"/>
          <p14:tracePt t="6359" x="9642475" y="3697288"/>
          <p14:tracePt t="6371" x="9652000" y="3697288"/>
          <p14:tracePt t="6384" x="9659938" y="3697288"/>
          <p14:tracePt t="6431" x="9667875" y="3697288"/>
          <p14:tracePt t="6477" x="9667875" y="3705225"/>
          <p14:tracePt t="6570" x="9667875" y="3713163"/>
          <p14:tracePt t="6617" x="9667875" y="3722688"/>
          <p14:tracePt t="6676" x="9659938" y="3722688"/>
          <p14:tracePt t="6722" x="9652000" y="3722688"/>
          <p14:tracePt t="6769" x="9642475" y="3722688"/>
          <p14:tracePt t="6835" x="9642475" y="3730625"/>
          <p14:tracePt t="6875" x="9634538" y="3730625"/>
          <p14:tracePt t="6922" x="9626600" y="3730625"/>
          <p14:tracePt t="6948" x="9617075" y="3730625"/>
          <p14:tracePt t="6961" x="9617075" y="3738563"/>
          <p14:tracePt t="6988" x="9609138" y="3738563"/>
          <p14:tracePt t="7014" x="9601200" y="3738563"/>
          <p14:tracePt t="7162" x="9601200" y="3756025"/>
          <p14:tracePt t="7280" x="9601200" y="3763963"/>
          <p14:tracePt t="7346" x="9591675" y="3763963"/>
          <p14:tracePt t="7366" x="9583738" y="3763963"/>
          <p14:tracePt t="7392" x="9575800" y="3763963"/>
          <p14:tracePt t="7405" x="9566275" y="3763963"/>
          <p14:tracePt t="7419" x="9558338" y="3763963"/>
          <p14:tracePt t="7432" x="9550400" y="3763963"/>
          <p14:tracePt t="7439" x="9540875" y="3763963"/>
          <p14:tracePt t="7465" x="9532938" y="3763963"/>
          <p14:tracePt t="7472" x="9523413" y="3748088"/>
          <p14:tracePt t="7478" x="9515475" y="3748088"/>
          <p14:tracePt t="7485" x="9507538" y="3748088"/>
          <p14:tracePt t="7505" x="9490075" y="3748088"/>
          <p14:tracePt t="7511" x="9482138" y="3748088"/>
          <p14:tracePt t="7538" x="9472613" y="3748088"/>
          <p14:tracePt t="7545" x="9464675" y="3748088"/>
          <p14:tracePt t="7564" x="9456738" y="3748088"/>
          <p14:tracePt t="7571" x="9456738" y="3738563"/>
          <p14:tracePt t="7578" x="9447213" y="3738563"/>
          <p14:tracePt t="7598" x="9439275" y="3738563"/>
          <p14:tracePt t="7604" x="9431338" y="3738563"/>
          <p14:tracePt t="7610" x="9421813" y="3738563"/>
          <p14:tracePt t="7631" x="9413875" y="3738563"/>
          <p14:tracePt t="7637" x="9405938" y="3738563"/>
          <p14:tracePt t="7664" x="9396413" y="3738563"/>
          <p14:tracePt t="7684" x="9380538" y="3738563"/>
          <p14:tracePt t="7710" x="9371013" y="3738563"/>
          <p14:tracePt t="7717" x="9363075" y="3738563"/>
          <p14:tracePt t="7731" x="9353550" y="3738563"/>
          <p14:tracePt t="7743" x="9312275" y="3738563"/>
          <p14:tracePt t="7750" x="9226550" y="3748088"/>
          <p14:tracePt t="7757" x="9023350" y="3806825"/>
          <p14:tracePt t="7764" x="8793163" y="3849688"/>
          <p14:tracePt t="7770" x="8572500" y="3900488"/>
          <p14:tracePt t="7777" x="8470900" y="3917950"/>
          <p14:tracePt t="7783" x="8385175" y="3925888"/>
          <p14:tracePt t="7790" x="8351838" y="3925888"/>
          <p14:tracePt t="7796" x="8334375" y="3935413"/>
          <p14:tracePt t="7810" x="8326438" y="3935413"/>
          <p14:tracePt t="7850" x="8318500" y="3935413"/>
          <p14:tracePt t="7896" x="8308975" y="3935413"/>
          <p14:tracePt t="7955" x="8301038" y="3935413"/>
          <p14:tracePt t="7975" x="8291513" y="3935413"/>
          <p14:tracePt t="8002" x="8283575" y="3935413"/>
          <p14:tracePt t="8008" x="8266113" y="3935413"/>
          <p14:tracePt t="8015" x="8096250" y="3960813"/>
          <p14:tracePt t="8022" x="7705725" y="3994150"/>
          <p14:tracePt t="8028" x="7256463" y="4079875"/>
          <p14:tracePt t="8035" x="7119938" y="4079875"/>
          <p14:tracePt t="8042" x="7085013" y="4087813"/>
          <p14:tracePt t="8048" x="7069138" y="4087813"/>
          <p14:tracePt t="8061" x="7059613" y="4087813"/>
          <p14:tracePt t="8102" x="7059613" y="4070350"/>
          <p14:tracePt t="8121" x="7051675" y="4070350"/>
          <p14:tracePt t="8154" x="7034213" y="4070350"/>
          <p14:tracePt t="8161" x="7026275" y="4070350"/>
          <p14:tracePt t="8167" x="7018338" y="4062413"/>
          <p14:tracePt t="8176" x="7008813" y="4052888"/>
          <p14:tracePt t="8181" x="6915150" y="4044950"/>
          <p14:tracePt t="8188" x="6745288" y="4044950"/>
          <p14:tracePt t="8194" x="6483350" y="4044950"/>
          <p14:tracePt t="8201" x="6329363" y="4044950"/>
          <p14:tracePt t="8209" x="6184900" y="4044950"/>
          <p14:tracePt t="8214" x="6083300" y="4044950"/>
          <p14:tracePt t="8221" x="5997575" y="4044950"/>
          <p14:tracePt t="8227" x="5913438" y="4044950"/>
          <p14:tracePt t="8234" x="5776913" y="4027488"/>
          <p14:tracePt t="8243" x="5657850" y="4027488"/>
          <p14:tracePt t="8247" x="5565775" y="4019550"/>
          <p14:tracePt t="8254" x="5487988" y="4019550"/>
          <p14:tracePt t="8260" x="5421313" y="4019550"/>
          <p14:tracePt t="8267" x="5360988" y="4011613"/>
          <p14:tracePt t="8275" x="5327650" y="4011613"/>
          <p14:tracePt t="8281" x="5302250" y="4011613"/>
          <p14:tracePt t="8288" x="5284788" y="4002088"/>
          <p14:tracePt t="8294" x="5259388" y="4002088"/>
          <p14:tracePt t="8300" x="5249863" y="3994150"/>
          <p14:tracePt t="8327" x="5241925" y="3994150"/>
          <p14:tracePt t="8340" x="5224463" y="3994150"/>
          <p14:tracePt t="8347" x="5208588" y="3994150"/>
          <p14:tracePt t="8354" x="5140325" y="3968750"/>
          <p14:tracePt t="8360" x="5038725" y="3960813"/>
          <p14:tracePt t="8367" x="4953000" y="3951288"/>
          <p14:tracePt t="8374" x="4868863" y="3951288"/>
          <p14:tracePt t="8380" x="4808538" y="3943350"/>
          <p14:tracePt t="8387" x="4732338" y="3943350"/>
          <p14:tracePt t="8393" x="4646613" y="3943350"/>
          <p14:tracePt t="8400" x="4587875" y="3925888"/>
          <p14:tracePt t="8407" x="4529138" y="3925888"/>
          <p14:tracePt t="8413" x="4460875" y="3917950"/>
          <p14:tracePt t="8420" x="4410075" y="3908425"/>
          <p14:tracePt t="8426" x="4384675" y="3908425"/>
          <p14:tracePt t="8433" x="4349750" y="3892550"/>
          <p14:tracePt t="8440" x="4324350" y="3892550"/>
          <p14:tracePt t="8446" x="4291013" y="3883025"/>
          <p14:tracePt t="8453" x="4256088" y="3875088"/>
          <p14:tracePt t="8459" x="4230688" y="3875088"/>
          <p14:tracePt t="8466" x="4179888" y="3867150"/>
          <p14:tracePt t="8473" x="4137025" y="3857625"/>
          <p14:tracePt t="8479" x="4070350" y="3857625"/>
          <p14:tracePt t="8486" x="4010025" y="3849688"/>
          <p14:tracePt t="8493" x="3951288" y="3849688"/>
          <p14:tracePt t="8500" x="3873500" y="3849688"/>
          <p14:tracePt t="8506" x="3822700" y="3849688"/>
          <p14:tracePt t="8513" x="3763963" y="3841750"/>
          <p14:tracePt t="8520" x="3687763" y="3841750"/>
          <p14:tracePt t="8526" x="3619500" y="3824288"/>
          <p14:tracePt t="8533" x="3568700" y="3816350"/>
          <p14:tracePt t="8539" x="3500438" y="3816350"/>
          <p14:tracePt t="8546" x="3467100" y="3806825"/>
          <p14:tracePt t="8552" x="3424238" y="3806825"/>
          <p14:tracePt t="8559" x="3389313" y="3798888"/>
          <p14:tracePt t="8565" x="3338513" y="3790950"/>
          <p14:tracePt t="8572" x="3313113" y="3781425"/>
          <p14:tracePt t="8579" x="3279775" y="3773488"/>
          <p14:tracePt t="8585" x="3254375" y="3763963"/>
          <p14:tracePt t="8592" x="3228975" y="3763963"/>
          <p14:tracePt t="8599" x="3219450" y="3756025"/>
          <p14:tracePt t="8605" x="3203575" y="3756025"/>
          <p14:tracePt t="8612" x="3178175" y="3748088"/>
          <p14:tracePt t="8619" x="3168650" y="3748088"/>
          <p14:tracePt t="8632" x="3160713" y="3748088"/>
          <p14:tracePt t="8638" x="3152775" y="3748088"/>
          <p14:tracePt t="8672" x="3143250" y="3748088"/>
          <p14:tracePt t="8705" x="3143250" y="3738563"/>
          <p14:tracePt t="8712" x="3135313" y="3738563"/>
          <p14:tracePt t="8738" x="3127375" y="3738563"/>
          <p14:tracePt t="8745" x="3127375" y="3730625"/>
          <p14:tracePt t="8791" x="3127375" y="3722688"/>
          <p14:tracePt t="8804" x="3117850" y="3722688"/>
          <p14:tracePt t="8818" x="3109913" y="3705225"/>
          <p14:tracePt t="8831" x="3100388" y="3687763"/>
          <p14:tracePt t="8837" x="3084513" y="3679825"/>
          <p14:tracePt t="8844" x="3067050" y="3671888"/>
          <p14:tracePt t="8852" x="3049588" y="3662363"/>
          <p14:tracePt t="8858" x="3033713" y="3662363"/>
          <p14:tracePt t="8864" x="3016250" y="3654425"/>
          <p14:tracePt t="8871" x="3008313" y="3646488"/>
          <p14:tracePt t="8877" x="2998788" y="3646488"/>
          <p14:tracePt t="8893" x="2982913" y="3629025"/>
          <p14:tracePt t="8943" x="2982913" y="3619500"/>
          <p14:tracePt t="8964" x="2982913" y="3611563"/>
          <p14:tracePt t="8978" x="2982913" y="3594100"/>
          <p14:tracePt t="8984" x="2990850" y="3578225"/>
          <p14:tracePt t="8990" x="2998788" y="3568700"/>
          <p14:tracePt t="8997" x="2998788" y="3560763"/>
          <p14:tracePt t="9003" x="2998788" y="3543300"/>
          <p14:tracePt t="9010" x="3008313" y="3543300"/>
          <p14:tracePt t="9016" x="3008313" y="3535363"/>
          <p14:tracePt t="9023" x="3016250" y="3517900"/>
          <p14:tracePt t="9036" x="3024188" y="3502025"/>
          <p14:tracePt t="9043" x="3024188" y="3492500"/>
          <p14:tracePt t="9056" x="3033713" y="3492500"/>
          <p14:tracePt t="9063" x="3033713" y="3484563"/>
          <p14:tracePt t="9070" x="3041650" y="3475038"/>
          <p14:tracePt t="9076" x="3059113" y="3467100"/>
          <p14:tracePt t="9083" x="3067050" y="3459163"/>
          <p14:tracePt t="9089" x="3074988" y="3449638"/>
          <p14:tracePt t="9097" x="3084513" y="3441700"/>
          <p14:tracePt t="9110" x="3092450" y="3433763"/>
          <p14:tracePt t="9116" x="3100388" y="3424238"/>
          <p14:tracePt t="9123" x="3100388" y="3416300"/>
          <p14:tracePt t="9136" x="3109913" y="3408363"/>
          <p14:tracePt t="9142" x="3109913" y="3398838"/>
          <p14:tracePt t="9149" x="3117850" y="3398838"/>
          <p14:tracePt t="9163" x="3127375" y="3390900"/>
          <p14:tracePt t="9169" x="3127375" y="3382963"/>
          <p14:tracePt t="9176" x="3127375" y="3373438"/>
          <p14:tracePt t="9182" x="3127375" y="3365500"/>
          <p14:tracePt t="9189" x="3135313" y="3355975"/>
          <p14:tracePt t="9202" x="3143250" y="3340100"/>
          <p14:tracePt t="9209" x="3160713" y="3322638"/>
          <p14:tracePt t="9215" x="3160713" y="3305175"/>
          <p14:tracePt t="9222" x="3168650" y="3305175"/>
          <p14:tracePt t="9229" x="3186113" y="3289300"/>
          <p14:tracePt t="9235" x="3203575" y="3271838"/>
          <p14:tracePt t="9242" x="3211513" y="3254375"/>
          <p14:tracePt t="9249" x="3219450" y="3238500"/>
          <p14:tracePt t="9256" x="3236913" y="3221038"/>
          <p14:tracePt t="9262" x="3244850" y="3203575"/>
          <p14:tracePt t="9269" x="3262313" y="3195638"/>
          <p14:tracePt t="9276" x="3262313" y="3186113"/>
          <p14:tracePt t="9282" x="3262313" y="3178175"/>
          <p14:tracePt t="9289" x="3270250" y="3170238"/>
          <p14:tracePt t="9295" x="3279775" y="3170238"/>
          <p14:tracePt t="9322" x="3287713" y="3170238"/>
          <p14:tracePt t="9395" x="3297238" y="3170238"/>
          <p14:tracePt t="9421" x="3305175" y="3170238"/>
          <p14:tracePt t="9454" x="3322638" y="3170238"/>
          <p14:tracePt t="9461" x="3330575" y="3170238"/>
          <p14:tracePt t="9468" x="3338513" y="3170238"/>
          <p14:tracePt t="9476" x="3355975" y="3170238"/>
          <p14:tracePt t="9481" x="3373438" y="3170238"/>
          <p14:tracePt t="9487" x="3406775" y="3160713"/>
          <p14:tracePt t="9494" x="3441700" y="3160713"/>
          <p14:tracePt t="9500" x="3482975" y="3144838"/>
          <p14:tracePt t="9510" x="3551238" y="3119438"/>
          <p14:tracePt t="9514" x="3611563" y="3109913"/>
          <p14:tracePt t="9520" x="3678238" y="3101975"/>
          <p14:tracePt t="9527" x="3703638" y="3101975"/>
          <p14:tracePt t="9534" x="3713163" y="3101975"/>
          <p14:tracePt t="9541" x="3721100" y="3101975"/>
          <p14:tracePt t="9547" x="3729038" y="3101975"/>
          <p14:tracePt t="9554" x="3746500" y="3101975"/>
          <p14:tracePt t="9560" x="3756025" y="3101975"/>
          <p14:tracePt t="9567" x="3771900" y="3094038"/>
          <p14:tracePt t="9574" x="3781425" y="3094038"/>
          <p14:tracePt t="9580" x="3797300" y="3094038"/>
          <p14:tracePt t="9587" x="3832225" y="3084513"/>
          <p14:tracePt t="9593" x="3848100" y="3076575"/>
          <p14:tracePt t="9600" x="3873500" y="3076575"/>
          <p14:tracePt t="9609" x="3900488" y="3067050"/>
          <p14:tracePt t="9613" x="3925888" y="3067050"/>
          <p14:tracePt t="9620" x="3959225" y="3059113"/>
          <p14:tracePt t="9626" x="4002088" y="3059113"/>
          <p14:tracePt t="9633" x="4052888" y="3041650"/>
          <p14:tracePt t="9641" x="4095750" y="3041650"/>
          <p14:tracePt t="9646" x="4129088" y="3041650"/>
          <p14:tracePt t="9653" x="4179888" y="3033713"/>
          <p14:tracePt t="9659" x="4214813" y="3033713"/>
          <p14:tracePt t="9666" x="4256088" y="3025775"/>
          <p14:tracePt t="9673" x="4291013" y="3016250"/>
          <p14:tracePt t="9680" x="4332288" y="3016250"/>
          <p14:tracePt t="9686" x="4367213" y="3016250"/>
          <p14:tracePt t="9693" x="4400550" y="3016250"/>
          <p14:tracePt t="9699" x="4418013" y="3016250"/>
          <p14:tracePt t="9706" x="4451350" y="3016250"/>
          <p14:tracePt t="9713" x="4486275" y="3008313"/>
          <p14:tracePt t="9720" x="4519613" y="3008313"/>
          <p14:tracePt t="9726" x="4529138" y="3008313"/>
          <p14:tracePt t="9732" x="4562475" y="3008313"/>
          <p14:tracePt t="9739" x="4587875" y="3008313"/>
          <p14:tracePt t="9746" x="4605338" y="3008313"/>
          <p14:tracePt t="9753" x="4646613" y="3008313"/>
          <p14:tracePt t="9759" x="4699000" y="3008313"/>
          <p14:tracePt t="9766" x="4740275" y="3008313"/>
          <p14:tracePt t="9773" x="4808538" y="3000375"/>
          <p14:tracePt t="9779" x="4894263" y="3000375"/>
          <p14:tracePt t="9786" x="4970463" y="3000375"/>
          <p14:tracePt t="9792" x="5080000" y="3000375"/>
          <p14:tracePt t="9799" x="5183188" y="3000375"/>
          <p14:tracePt t="9806" x="5292725" y="3000375"/>
          <p14:tracePt t="9812" x="5403850" y="3000375"/>
          <p14:tracePt t="9819" x="5530850" y="3000375"/>
          <p14:tracePt t="9825" x="5675313" y="3000375"/>
          <p14:tracePt t="9832" x="5811838" y="3000375"/>
          <p14:tracePt t="9839" x="5938838" y="3016250"/>
          <p14:tracePt t="9845" x="6057900" y="3025775"/>
          <p14:tracePt t="9852" x="6184900" y="3033713"/>
          <p14:tracePt t="9859" x="6296025" y="3051175"/>
          <p14:tracePt t="9865" x="6440488" y="3084513"/>
          <p14:tracePt t="9872" x="6550025" y="3084513"/>
          <p14:tracePt t="9879" x="6678613" y="3094038"/>
          <p14:tracePt t="9893" x="6899275" y="3109913"/>
          <p14:tracePt t="9898" x="7008813" y="3119438"/>
          <p14:tracePt t="9905" x="7112000" y="3127375"/>
          <p14:tracePt t="9912" x="7221538" y="3127375"/>
          <p14:tracePt t="9918" x="7323138" y="3144838"/>
          <p14:tracePt t="9925" x="7408863" y="3152775"/>
          <p14:tracePt t="9932" x="7485063" y="3152775"/>
          <p14:tracePt t="9938" x="7553325" y="3152775"/>
          <p14:tracePt t="9945" x="7612063" y="3152775"/>
          <p14:tracePt t="9951" x="7654925" y="3152775"/>
          <p14:tracePt t="9959" x="7715250" y="3152775"/>
          <p14:tracePt t="9965" x="7740650" y="3152775"/>
          <p14:tracePt t="9971" x="7799388" y="3152775"/>
          <p14:tracePt t="9978" x="7850188" y="3152775"/>
          <p14:tracePt t="9985" x="7926388" y="3152775"/>
          <p14:tracePt t="9992" x="7986713" y="3152775"/>
          <p14:tracePt t="9998" x="8029575" y="3152775"/>
          <p14:tracePt t="10004" x="8096250" y="3152775"/>
          <p14:tracePt t="10011" x="8131175" y="3152775"/>
          <p14:tracePt t="10018" x="8174038" y="3152775"/>
          <p14:tracePt t="10025" x="8232775" y="3152775"/>
          <p14:tracePt t="10031" x="8343900" y="3152775"/>
          <p14:tracePt t="10037" x="8428038" y="3152775"/>
          <p14:tracePt t="10044" x="8521700" y="3160713"/>
          <p14:tracePt t="10051" x="8572500" y="3160713"/>
          <p14:tracePt t="10059" x="8632825" y="3170238"/>
          <p14:tracePt t="10064" x="8691563" y="3186113"/>
          <p14:tracePt t="10073" x="8724900" y="3186113"/>
          <p14:tracePt t="10077" x="8750300" y="3186113"/>
          <p14:tracePt t="10084" x="8759825" y="3186113"/>
          <p14:tracePt t="10091" x="8777288" y="3186113"/>
          <p14:tracePt t="10097" x="8785225" y="3186113"/>
          <p14:tracePt t="10110" x="8793163" y="3186113"/>
          <p14:tracePt t="10190" x="8777288" y="3178175"/>
          <p14:tracePt t="10197" x="8742363" y="3170238"/>
          <p14:tracePt t="10203" x="8699500" y="3170238"/>
          <p14:tracePt t="10210" x="8632825" y="3160713"/>
          <p14:tracePt t="10217" x="8555038" y="3152775"/>
          <p14:tracePt t="10223" x="8410575" y="3135313"/>
          <p14:tracePt t="10230" x="8240713" y="3135313"/>
          <p14:tracePt t="10237" x="7926388" y="3135313"/>
          <p14:tracePt t="10243" x="7545388" y="3144838"/>
          <p14:tracePt t="10251" x="7196138" y="3144838"/>
          <p14:tracePt t="10257" x="6848475" y="3135313"/>
          <p14:tracePt t="10263" x="6465888" y="3119438"/>
          <p14:tracePt t="10270" x="6049963" y="3084513"/>
          <p14:tracePt t="10276" x="5632450" y="3008313"/>
          <p14:tracePt t="10283" x="5259388" y="2914650"/>
          <p14:tracePt t="10290" x="4945063" y="2846388"/>
          <p14:tracePt t="10297" x="4706938" y="2762250"/>
          <p14:tracePt t="10303" x="4494213" y="2676525"/>
          <p14:tracePt t="10309" x="4349750" y="2625725"/>
          <p14:tracePt t="10316" x="4240213" y="2574925"/>
          <p14:tracePt t="10323" x="4154488" y="2524125"/>
          <p14:tracePt t="10329" x="4086225" y="2489200"/>
          <p14:tracePt t="10336" x="4035425" y="2455863"/>
          <p14:tracePt t="10343" x="4017963" y="2455863"/>
          <p14:tracePt t="10349" x="4002088" y="2455863"/>
          <p14:tracePt t="10356" x="3992563" y="2455863"/>
          <p14:tracePt t="10369" x="3967163" y="2455863"/>
          <p14:tracePt t="10375" x="3959225" y="2455863"/>
          <p14:tracePt t="10383" x="3925888" y="2447925"/>
          <p14:tracePt t="10389" x="3890963" y="2438400"/>
          <p14:tracePt t="10396" x="3832225" y="2422525"/>
          <p14:tracePt t="10402" x="3756025" y="2405063"/>
          <p14:tracePt t="10410" x="3695700" y="2397125"/>
          <p14:tracePt t="10416" x="3636963" y="2371725"/>
          <p14:tracePt t="10422" x="3551238" y="2362200"/>
          <p14:tracePt t="10429" x="3500438" y="2354263"/>
          <p14:tracePt t="10435" x="3441700" y="2344738"/>
          <p14:tracePt t="10442" x="3381375" y="2336800"/>
          <p14:tracePt t="10449" x="3348038" y="2319338"/>
          <p14:tracePt t="10455" x="3313113" y="2311400"/>
          <p14:tracePt t="10462" x="3297238" y="2303463"/>
          <p14:tracePt t="10469" x="3279775" y="2293938"/>
          <p14:tracePt t="10476" x="3262313" y="2278063"/>
          <p14:tracePt t="10482" x="3244850" y="2268538"/>
          <p14:tracePt t="10489" x="3236913" y="2260600"/>
          <p14:tracePt t="10495" x="3228975" y="2260600"/>
          <p14:tracePt t="10502" x="3228975" y="2252663"/>
          <p14:tracePt t="10509" x="3219450" y="2243138"/>
          <p14:tracePt t="10535" x="3219450" y="2235200"/>
          <p14:tracePt t="10542" x="3228975" y="2235200"/>
          <p14:tracePt t="10548" x="3236913" y="2235200"/>
          <p14:tracePt t="10555" x="3244850" y="2227263"/>
          <p14:tracePt t="10561" x="3254375" y="2227263"/>
          <p14:tracePt t="10568" x="3270250" y="2217738"/>
          <p14:tracePt t="10575" x="3287713" y="2217738"/>
          <p14:tracePt t="10581" x="3305175" y="2209800"/>
          <p14:tracePt t="10588" x="3330575" y="2200275"/>
          <p14:tracePt t="10595" x="3363913" y="2200275"/>
          <p14:tracePt t="10601" x="3432175" y="2184400"/>
          <p14:tracePt t="10608" x="3533775" y="2166938"/>
          <p14:tracePt t="10614" x="3662363" y="2141538"/>
          <p14:tracePt t="10622" x="3789363" y="2108200"/>
          <p14:tracePt t="10628" x="3951288" y="2082800"/>
          <p14:tracePt t="10635" x="4095750" y="2065338"/>
          <p14:tracePt t="10642" x="4222750" y="2047875"/>
          <p14:tracePt t="10648" x="4359275" y="2047875"/>
          <p14:tracePt t="10654" x="4476750" y="2030413"/>
          <p14:tracePt t="10661" x="4605338" y="2030413"/>
          <p14:tracePt t="10668" x="4689475" y="2030413"/>
          <p14:tracePt t="10675" x="4775200" y="2030413"/>
          <p14:tracePt t="10681" x="4833938" y="2030413"/>
          <p14:tracePt t="10687" x="4859338" y="2039938"/>
          <p14:tracePt t="10694" x="4894263" y="2047875"/>
          <p14:tracePt t="10700" x="4927600" y="2055813"/>
          <p14:tracePt t="10709" x="4962525" y="2055813"/>
          <p14:tracePt t="10714" x="4987925" y="2065338"/>
          <p14:tracePt t="10720" x="5003800" y="2073275"/>
          <p14:tracePt t="10727" x="5054600" y="2090738"/>
          <p14:tracePt t="10734" x="5097463" y="2098675"/>
          <p14:tracePt t="10742" x="5148263" y="2116138"/>
          <p14:tracePt t="10747" x="5191125" y="2124075"/>
          <p14:tracePt t="10754" x="5249863" y="2133600"/>
          <p14:tracePt t="10760" x="5335588" y="2149475"/>
          <p14:tracePt t="10767" x="5411788" y="2166938"/>
          <p14:tracePt t="10775" x="5487988" y="2174875"/>
          <p14:tracePt t="10780" x="5573713" y="2184400"/>
          <p14:tracePt t="10787" x="5632450" y="2200275"/>
          <p14:tracePt t="10793" x="5692775" y="2200275"/>
          <p14:tracePt t="10800" x="5761038" y="2217738"/>
          <p14:tracePt t="10808" x="5811838" y="2235200"/>
          <p14:tracePt t="10814" x="5845175" y="2243138"/>
          <p14:tracePt t="10820" x="5880100" y="2252663"/>
          <p14:tracePt t="10826" x="5913438" y="2268538"/>
          <p14:tracePt t="10833" x="5930900" y="2268538"/>
          <p14:tracePt t="10840" x="5946775" y="2286000"/>
          <p14:tracePt t="10846" x="5964238" y="2286000"/>
          <p14:tracePt t="10860" x="5972175" y="2286000"/>
          <p14:tracePt t="10892" x="5981700" y="2286000"/>
          <p14:tracePt t="10913" x="5989638" y="2286000"/>
          <p14:tracePt t="10973" x="5972175" y="2286000"/>
          <p14:tracePt t="10986" x="5956300" y="2286000"/>
          <p14:tracePt t="10993" x="5946775" y="2286000"/>
          <p14:tracePt t="10999" x="5930900" y="2286000"/>
          <p14:tracePt t="11006" x="5913438" y="2286000"/>
          <p14:tracePt t="11012" x="5895975" y="2278063"/>
          <p14:tracePt t="11019" x="5880100" y="2268538"/>
          <p14:tracePt t="11025" x="5870575" y="2268538"/>
          <p14:tracePt t="11032" x="5862638" y="2260600"/>
          <p14:tracePt t="11039" x="5853113" y="2260600"/>
          <p14:tracePt t="11045" x="5837238" y="2252663"/>
          <p14:tracePt t="11059" x="5827713" y="2252663"/>
          <p14:tracePt t="11065" x="5819775" y="2252663"/>
          <p14:tracePt t="11072" x="5811838" y="2252663"/>
          <p14:tracePt t="11098" x="5802313" y="2252663"/>
          <p14:tracePt t="11126" x="5794375" y="2252663"/>
          <p14:tracePt t="11151" x="5786438" y="2252663"/>
          <p14:tracePt t="11171" x="5786438" y="2243138"/>
          <p14:tracePt t="11184" x="5776913" y="2235200"/>
          <p14:tracePt t="11198" x="5776913" y="2227263"/>
          <p14:tracePt t="11218" x="5776913" y="2209800"/>
          <p14:tracePt t="11225" x="5776913" y="2200275"/>
          <p14:tracePt t="11231" x="5776913" y="2184400"/>
          <p14:tracePt t="11238" x="5776913" y="2174875"/>
          <p14:tracePt t="11258" x="5776913" y="2166938"/>
          <p14:tracePt t="11264" x="5776913" y="2159000"/>
          <p14:tracePt t="11278" x="5776913" y="2149475"/>
          <p14:tracePt t="11293" x="5776913" y="2141538"/>
          <p14:tracePt t="11311" x="5786438" y="2141538"/>
          <p14:tracePt t="11317" x="5794375" y="2133600"/>
          <p14:tracePt t="11326" x="5802313" y="2133600"/>
          <p14:tracePt t="11337" x="5811838" y="2133600"/>
          <p14:tracePt t="11344" x="5827713" y="2133600"/>
          <p14:tracePt t="11359" x="5845175" y="2133600"/>
          <p14:tracePt t="11370" x="5862638" y="2133600"/>
          <p14:tracePt t="11377" x="5870575" y="2133600"/>
          <p14:tracePt t="11404" x="5870575" y="2124075"/>
          <p14:tracePt t="11410" x="5880100" y="2124075"/>
          <p14:tracePt t="11417" x="5880100" y="2116138"/>
          <p14:tracePt t="11457" x="5880100" y="2124075"/>
          <p14:tracePt t="11463" x="5870575" y="2124075"/>
          <p14:tracePt t="11491" x="5870575" y="2133600"/>
          <p14:tracePt t="11504" x="5862638" y="2133600"/>
          <p14:tracePt t="11510" x="5862638" y="2141538"/>
          <p14:tracePt t="11524" x="5862638" y="2149475"/>
          <p14:tracePt t="11536" x="5862638" y="2159000"/>
          <p14:tracePt t="11550" x="5862638" y="2166938"/>
          <p14:tracePt t="11630" x="5862638" y="2174875"/>
          <p14:tracePt t="11642" x="5870575" y="2174875"/>
          <p14:tracePt t="11655" x="5870575" y="2184400"/>
          <p14:tracePt t="11695" x="5880100" y="2184400"/>
          <p14:tracePt t="11715" x="5895975" y="2184400"/>
          <p14:tracePt t="11748" x="5905500" y="2184400"/>
          <p14:tracePt t="11761" x="5913438" y="2184400"/>
          <p14:tracePt t="11788" x="5921375" y="2192338"/>
          <p14:tracePt t="11801" x="5930900" y="2192338"/>
          <p14:tracePt t="11821" x="5938838" y="2192338"/>
          <p14:tracePt t="11894" x="5938838" y="2184400"/>
          <p14:tracePt t="11901" x="5930900" y="2174875"/>
          <p14:tracePt t="11915" x="5921375" y="2174875"/>
          <p14:tracePt t="12232" x="5921375" y="2166938"/>
          <p14:tracePt t="12252" x="5921375" y="2159000"/>
          <p14:tracePt t="12265" x="5921375" y="2149475"/>
          <p14:tracePt t="13413" x="5921375" y="2141538"/>
          <p14:tracePt t="13459" x="5921375" y="2133600"/>
          <p14:tracePt t="13505" x="5930900" y="2133600"/>
          <p14:tracePt t="13545" x="5938838" y="2141538"/>
          <p14:tracePt t="13811" x="5938838" y="2149475"/>
          <p14:tracePt t="13837" x="5938838" y="2159000"/>
          <p14:tracePt t="13870" x="5938838" y="2166938"/>
          <p14:tracePt t="13897" x="5930900" y="2166938"/>
          <p14:tracePt t="13917" x="5930900" y="2174875"/>
          <p14:tracePt t="13923" x="5921375" y="2174875"/>
          <p14:tracePt t="13930" x="5921375" y="2184400"/>
          <p14:tracePt t="13936" x="5921375" y="2192338"/>
          <p14:tracePt t="13950" x="5921375" y="2200275"/>
          <p14:tracePt t="13963" x="5913438" y="2200275"/>
          <p14:tracePt t="13990" x="5913438" y="2209800"/>
          <p14:tracePt t="13996" x="5905500" y="2209800"/>
          <p14:tracePt t="14023" x="5895975" y="2209800"/>
          <p14:tracePt t="14049" x="5888038" y="2217738"/>
          <p14:tracePt t="14063" x="5880100" y="2217738"/>
          <p14:tracePt t="14069" x="5880100" y="2227263"/>
          <p14:tracePt t="14096" x="5870575" y="2227263"/>
          <p14:tracePt t="14115" x="5862638" y="2227263"/>
          <p14:tracePt t="14175" x="5862638" y="2217738"/>
          <p14:tracePt t="14182" x="5853113" y="2217738"/>
          <p14:tracePt t="14215" x="5845175" y="2217738"/>
          <p14:tracePt t="14229" x="5845175" y="2209800"/>
          <p14:tracePt t="14248" x="5845175" y="2200275"/>
          <p14:tracePt t="14261" x="5845175" y="2192338"/>
          <p14:tracePt t="14268" x="5845175" y="2184400"/>
          <p14:tracePt t="14275" x="5845175" y="2174875"/>
          <p14:tracePt t="14294" x="5845175" y="2166938"/>
          <p14:tracePt t="14301" x="5845175" y="2149475"/>
          <p14:tracePt t="14314" x="5845175" y="2141538"/>
          <p14:tracePt t="14321" x="5845175" y="2133600"/>
          <p14:tracePt t="14328" x="5845175" y="2124075"/>
          <p14:tracePt t="14334" x="5845175" y="2116138"/>
          <p14:tracePt t="14342" x="5853113" y="2108200"/>
          <p14:tracePt t="14354" x="5853113" y="2098675"/>
          <p14:tracePt t="14368" x="5862638" y="2098675"/>
          <p14:tracePt t="14381" x="5862638" y="2090738"/>
          <p14:tracePt t="14387" x="5870575" y="2090738"/>
          <p14:tracePt t="14447" x="5870575" y="2098675"/>
          <p14:tracePt t="14454" x="5862638" y="2116138"/>
          <p14:tracePt t="14460" x="5853113" y="2141538"/>
          <p14:tracePt t="14467" x="5837238" y="2159000"/>
          <p14:tracePt t="14475" x="5827713" y="2174875"/>
          <p14:tracePt t="14480" x="5811838" y="2184400"/>
          <p14:tracePt t="14487" x="5802313" y="2192338"/>
          <p14:tracePt t="14493" x="5794375" y="2192338"/>
          <p14:tracePt t="14500" x="5786438" y="2192338"/>
          <p14:tracePt t="14507" x="5776913" y="2209800"/>
          <p14:tracePt t="14514" x="5768975" y="2209800"/>
          <p14:tracePt t="14520" x="5761038" y="2217738"/>
          <p14:tracePt t="14526" x="5751513" y="2217738"/>
          <p14:tracePt t="14533" x="5743575" y="2227263"/>
          <p14:tracePt t="14540" x="5726113" y="2227263"/>
          <p14:tracePt t="14547" x="5718175" y="2227263"/>
          <p14:tracePt t="14560" x="5700713" y="2227263"/>
          <p14:tracePt t="14566" x="5692775" y="2227263"/>
          <p14:tracePt t="14580" x="5683250" y="2227263"/>
          <p14:tracePt t="14586" x="5675313" y="2227263"/>
          <p14:tracePt t="14606" x="5667375" y="2227263"/>
          <p14:tracePt t="14633" x="5657850" y="2227263"/>
          <p14:tracePt t="14745" x="5667375" y="2227263"/>
          <p14:tracePt t="14799" x="5675313" y="2227263"/>
          <p14:tracePt t="14826" x="5683250" y="2227263"/>
          <p14:tracePt t="14845" x="5692775" y="2227263"/>
          <p14:tracePt t="14858" x="5700713" y="2227263"/>
          <p14:tracePt t="14865" x="5708650" y="2227263"/>
          <p14:tracePt t="14878" x="5718175" y="2227263"/>
          <p14:tracePt t="14884" x="5726113" y="2227263"/>
          <p14:tracePt t="14892" x="5743575" y="2227263"/>
          <p14:tracePt t="14898" x="5768975" y="2227263"/>
          <p14:tracePt t="14905" x="5794375" y="2235200"/>
          <p14:tracePt t="14911" x="5811838" y="2235200"/>
          <p14:tracePt t="14919" x="5845175" y="2243138"/>
          <p14:tracePt t="14925" x="5880100" y="2252663"/>
          <p14:tracePt t="14931" x="5905500" y="2252663"/>
          <p14:tracePt t="14938" x="5946775" y="2260600"/>
          <p14:tracePt t="14945" x="5981700" y="2268538"/>
          <p14:tracePt t="14951" x="6007100" y="2268538"/>
          <p14:tracePt t="14959" x="6049963" y="2268538"/>
          <p14:tracePt t="14964" x="6108700" y="2286000"/>
          <p14:tracePt t="14970" x="6159500" y="2286000"/>
          <p14:tracePt t="14977" x="6219825" y="2293938"/>
          <p14:tracePt t="14984" x="6261100" y="2303463"/>
          <p14:tracePt t="14992" x="6329363" y="2303463"/>
          <p14:tracePt t="14998" x="6380163" y="2303463"/>
          <p14:tracePt t="15004" x="6423025" y="2303463"/>
          <p14:tracePt t="15011" x="6491288" y="2303463"/>
          <p14:tracePt t="15018" x="6550025" y="2303463"/>
          <p14:tracePt t="15025" x="6592888" y="2303463"/>
          <p14:tracePt t="15031" x="6635750" y="2303463"/>
          <p14:tracePt t="15037" x="6711950" y="2303463"/>
          <p14:tracePt t="15044" x="6754813" y="2303463"/>
          <p14:tracePt t="15051" x="6788150" y="2303463"/>
          <p14:tracePt t="15058" x="6831013" y="2311400"/>
          <p14:tracePt t="15064" x="6899275" y="2319338"/>
          <p14:tracePt t="15070" x="6992938" y="2344738"/>
          <p14:tracePt t="15077" x="7077075" y="2354263"/>
          <p14:tracePt t="15084" x="7145338" y="2362200"/>
          <p14:tracePt t="15092" x="7264400" y="2397125"/>
          <p14:tracePt t="15097" x="7408863" y="2422525"/>
          <p14:tracePt t="15104" x="7570788" y="2447925"/>
          <p14:tracePt t="15110" x="7740650" y="2489200"/>
          <p14:tracePt t="15117" x="8012113" y="2532063"/>
          <p14:tracePt t="15124" x="8301038" y="2600325"/>
          <p14:tracePt t="15130" x="8555038" y="2668588"/>
          <p14:tracePt t="15136" x="8793163" y="2744788"/>
          <p14:tracePt t="15143" x="9013825" y="2855913"/>
          <p14:tracePt t="15150" x="9312275" y="2982913"/>
          <p14:tracePt t="15157" x="9482138" y="3076575"/>
          <p14:tracePt t="15163" x="9498013" y="3135313"/>
          <p14:tracePt t="15169" x="9498013" y="3186113"/>
          <p14:tracePt t="15588" x="9575800" y="3170238"/>
          <p14:tracePt t="15594" x="9652000" y="3152775"/>
          <p14:tracePt t="15601" x="9728200" y="3135313"/>
          <p14:tracePt t="15609" x="9771063" y="3135313"/>
          <p14:tracePt t="15614" x="9796463" y="3135313"/>
          <p14:tracePt t="15621" x="9829800" y="3135313"/>
          <p14:tracePt t="15627" x="9855200" y="3135313"/>
          <p14:tracePt t="15634" x="9880600" y="3135313"/>
          <p14:tracePt t="15642" x="9898063" y="3135313"/>
          <p14:tracePt t="15647" x="9906000" y="3135313"/>
          <p14:tracePt t="15654" x="9915525" y="3135313"/>
          <p14:tracePt t="15675" x="9923463" y="3135313"/>
          <p14:tracePt t="15681" x="9931400" y="3135313"/>
          <p14:tracePt t="15700" x="9940925" y="3135313"/>
          <p14:tracePt t="15714" x="9948863" y="3135313"/>
          <p14:tracePt t="15720" x="9956800" y="3135313"/>
          <p14:tracePt t="15760" x="9956800" y="3144838"/>
          <p14:tracePt t="15780" x="9956800" y="3152775"/>
          <p14:tracePt t="15787" x="9956800" y="3160713"/>
          <p14:tracePt t="15793" x="9948863" y="3170238"/>
          <p14:tracePt t="15800" x="9931400" y="3178175"/>
          <p14:tracePt t="15806" x="9915525" y="3186113"/>
          <p14:tracePt t="15813" x="9890125" y="3186113"/>
          <p14:tracePt t="15820" x="9880600" y="3186113"/>
          <p14:tracePt t="15826" x="9847263" y="3186113"/>
          <p14:tracePt t="15833" x="9829800" y="3186113"/>
          <p14:tracePt t="15840" x="9812338" y="3186113"/>
          <p14:tracePt t="15846" x="9796463" y="3186113"/>
          <p14:tracePt t="15853" x="9786938" y="3186113"/>
          <p14:tracePt t="15859" x="9771063" y="3186113"/>
          <p14:tracePt t="15866" x="9761538" y="3186113"/>
          <p14:tracePt t="15872" x="9753600" y="3186113"/>
          <p14:tracePt t="15880" x="9736138" y="3186113"/>
          <p14:tracePt t="15892" x="9710738" y="3186113"/>
          <p14:tracePt t="15899" x="9702800" y="3186113"/>
          <p14:tracePt t="15906" x="9694863" y="3186113"/>
          <p14:tracePt t="15919" x="9685338" y="3186113"/>
          <p14:tracePt t="15926" x="9677400" y="3186113"/>
          <p14:tracePt t="15946" x="9667875" y="3186113"/>
          <p14:tracePt t="15965" x="9659938" y="3186113"/>
          <p14:tracePt t="15979" x="9659938" y="3178175"/>
          <p14:tracePt t="16007" x="9659938" y="3170238"/>
          <p14:tracePt t="16025" x="9659938" y="3160713"/>
          <p14:tracePt t="16039" x="9667875" y="3160713"/>
          <p14:tracePt t="16052" x="9667875" y="3152775"/>
          <p14:tracePt t="16072" x="9677400" y="3152775"/>
          <p14:tracePt t="16078" x="9677400" y="3144838"/>
          <p14:tracePt t="16085" x="9685338" y="3144838"/>
          <p14:tracePt t="16125" x="9694863" y="3144838"/>
          <p14:tracePt t="16144" x="9702800" y="3144838"/>
          <p14:tracePt t="16158" x="9710738" y="3144838"/>
          <p14:tracePt t="16198" x="9728200" y="3144838"/>
          <p14:tracePt t="16330" x="9720263" y="3144838"/>
          <p14:tracePt t="16350" x="9710738" y="3144838"/>
          <p14:tracePt t="16357" x="9702800" y="3152775"/>
          <p14:tracePt t="16363" x="9694863" y="3152775"/>
          <p14:tracePt t="16390" x="9685338" y="3152775"/>
          <p14:tracePt t="16403" x="9677400" y="3152775"/>
          <p14:tracePt t="16436" x="9667875" y="3152775"/>
          <p14:tracePt t="16443" x="9659938" y="3152775"/>
          <p14:tracePt t="16456" x="9652000" y="3152775"/>
          <p14:tracePt t="16490" x="9642475" y="3152775"/>
          <p14:tracePt t="16509" x="9634538" y="3152775"/>
          <p14:tracePt t="16530" x="9626600" y="3152775"/>
          <p14:tracePt t="16542" x="9617075" y="3152775"/>
          <p14:tracePt t="16582" x="9626600" y="3160713"/>
          <p14:tracePt t="16595" x="9642475" y="3160713"/>
          <p14:tracePt t="16602" x="9652000" y="3160713"/>
          <p14:tracePt t="16609" x="9667875" y="3160713"/>
          <p14:tracePt t="16615" x="9694863" y="3160713"/>
          <p14:tracePt t="16622" x="9702800" y="3160713"/>
          <p14:tracePt t="16629" x="9720263" y="3160713"/>
          <p14:tracePt t="16635" x="9779000" y="3160713"/>
          <p14:tracePt t="16642" x="9864725" y="3160713"/>
          <p14:tracePt t="16648" x="10009188" y="3160713"/>
          <p14:tracePt t="16655" x="10153650" y="3160713"/>
          <p14:tracePt t="16662" x="10280650" y="3178175"/>
          <p14:tracePt t="16668" x="10399713" y="3178175"/>
          <p14:tracePt t="16675" x="10501313" y="3186113"/>
          <p14:tracePt t="16682" x="10628313" y="3186113"/>
          <p14:tracePt t="16688" x="10729913" y="3195638"/>
          <p14:tracePt t="16695" x="10858500" y="3195638"/>
          <p14:tracePt t="16702" x="10960100" y="3195638"/>
          <p14:tracePt t="16709" x="11044238" y="3203575"/>
          <p14:tracePt t="16714" x="11129963" y="3203575"/>
          <p14:tracePt t="16721" x="11198225" y="3221038"/>
          <p14:tracePt t="16728" x="11256963" y="3228975"/>
          <p14:tracePt t="16735" x="11350625" y="3238500"/>
          <p14:tracePt t="16742" x="11410950" y="3246438"/>
          <p14:tracePt t="16748" x="11495088" y="3263900"/>
          <p14:tracePt t="16754" x="11563350" y="3271838"/>
          <p14:tracePt t="16761" x="11639550" y="3279775"/>
          <p14:tracePt t="16768" x="11715750" y="3305175"/>
          <p14:tracePt t="16776" x="11784013" y="3314700"/>
          <p14:tracePt t="16781" x="11885613" y="3330575"/>
          <p14:tracePt t="16788" x="12022138" y="3355975"/>
          <p14:tracePt t="16794" x="12115800" y="338296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C87071-1DEE-4893-97B0-74C00844A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Свойства АА-дерева: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604168-2A8F-4907-95DA-8255F55FF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Уровень каждого листа равен 1.</a:t>
            </a:r>
          </a:p>
          <a:p>
            <a:r>
              <a:rPr lang="ru-RU" dirty="0"/>
              <a:t>Уровень каждого левого ребенка ровно на один меньше, чем у его родителя.</a:t>
            </a:r>
          </a:p>
          <a:p>
            <a:r>
              <a:rPr lang="ru-RU" dirty="0"/>
              <a:t>Уровень каждого правого ребенка равен или на один меньше, чем у его родителя.</a:t>
            </a:r>
          </a:p>
          <a:p>
            <a:r>
              <a:rPr lang="ru-RU" dirty="0"/>
              <a:t>Уровень каждого правого внука строго меньше, чем у его прародителя.</a:t>
            </a:r>
          </a:p>
          <a:p>
            <a:r>
              <a:rPr lang="ru-RU" dirty="0"/>
              <a:t>Каждая вершина с уровнем больше 1 имеет двоих детей.</a:t>
            </a:r>
          </a:p>
        </p:txBody>
      </p:sp>
      <p:pic>
        <p:nvPicPr>
          <p:cNvPr id="7" name="Звук 6">
            <a:hlinkClick r:id="" action="ppaction://media"/>
            <a:extLst>
              <a:ext uri="{FF2B5EF4-FFF2-40B4-BE49-F238E27FC236}">
                <a16:creationId xmlns:a16="http://schemas.microsoft.com/office/drawing/2014/main" id="{188D8047-8ABA-4FFC-B3A2-8071CB5A55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984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293"/>
    </mc:Choice>
    <mc:Fallback>
      <p:transition spd="slow" advTm="87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34" x="12072938" y="3408363"/>
          <p14:tracePt t="440" x="11988800" y="3424238"/>
          <p14:tracePt t="447" x="11860213" y="3433763"/>
          <p14:tracePt t="454" x="11758613" y="3441700"/>
          <p14:tracePt t="461" x="11631613" y="3459163"/>
          <p14:tracePt t="468" x="11520488" y="3459163"/>
          <p14:tracePt t="474" x="11376025" y="3459163"/>
          <p14:tracePt t="480" x="11249025" y="3459163"/>
          <p14:tracePt t="487" x="11104563" y="3467100"/>
          <p14:tracePt t="494" x="10952163" y="3467100"/>
          <p14:tracePt t="501" x="10798175" y="3467100"/>
          <p14:tracePt t="507" x="10620375" y="3449638"/>
          <p14:tracePt t="513" x="10483850" y="3449638"/>
          <p14:tracePt t="520" x="10339388" y="3441700"/>
          <p14:tracePt t="527" x="10161588" y="3398838"/>
          <p14:tracePt t="535" x="9991725" y="3373438"/>
          <p14:tracePt t="540" x="9855200" y="3348038"/>
          <p14:tracePt t="547" x="9710738" y="3330575"/>
          <p14:tracePt t="553" x="9591675" y="3305175"/>
          <p14:tracePt t="560" x="9464675" y="3271838"/>
          <p14:tracePt t="568" x="9345613" y="3211513"/>
          <p14:tracePt t="573" x="9218613" y="3178175"/>
          <p14:tracePt t="580" x="9117013" y="3144838"/>
          <p14:tracePt t="586" x="9013825" y="3094038"/>
          <p14:tracePt t="593" x="8921750" y="3051175"/>
          <p14:tracePt t="602" x="8836025" y="3016250"/>
          <p14:tracePt t="606" x="8742363" y="2974975"/>
          <p14:tracePt t="614" x="8666163" y="2957513"/>
          <p14:tracePt t="619" x="8605838" y="2940050"/>
          <p14:tracePt t="626" x="8555038" y="2922588"/>
          <p14:tracePt t="634" x="8513763" y="2914650"/>
          <p14:tracePt t="639" x="8453438" y="2914650"/>
          <p14:tracePt t="647" x="8420100" y="2906713"/>
          <p14:tracePt t="652" x="8377238" y="2897188"/>
          <p14:tracePt t="659" x="8343900" y="2889250"/>
          <p14:tracePt t="668" x="8318500" y="2881313"/>
          <p14:tracePt t="673" x="8283575" y="2871788"/>
          <p14:tracePt t="679" x="8275638" y="2871788"/>
          <p14:tracePt t="685" x="8258175" y="2863850"/>
          <p14:tracePt t="692" x="8250238" y="2863850"/>
          <p14:tracePt t="699" x="8232775" y="2855913"/>
          <p14:tracePt t="706" x="8207375" y="2838450"/>
          <p14:tracePt t="712" x="8189913" y="2830513"/>
          <p14:tracePt t="4147" x="8147050" y="2830513"/>
          <p14:tracePt t="4153" x="8131175" y="2830513"/>
          <p14:tracePt t="4160" x="8096250" y="2830513"/>
          <p14:tracePt t="4168" x="8062913" y="2846388"/>
          <p14:tracePt t="4174" x="8004175" y="2871788"/>
          <p14:tracePt t="4179" x="7969250" y="2881313"/>
          <p14:tracePt t="4186" x="7935913" y="2881313"/>
          <p14:tracePt t="4193" x="7910513" y="2881313"/>
          <p14:tracePt t="4201" x="7900988" y="2881313"/>
          <p14:tracePt t="4206" x="7893050" y="2881313"/>
          <p14:tracePt t="4213" x="7867650" y="2881313"/>
          <p14:tracePt t="4219" x="7842250" y="2871788"/>
          <p14:tracePt t="4226" x="7799388" y="2871788"/>
          <p14:tracePt t="4233" x="7748588" y="2863850"/>
          <p14:tracePt t="4239" x="7723188" y="2855913"/>
          <p14:tracePt t="4246" x="7672388" y="2855913"/>
          <p14:tracePt t="4252" x="7629525" y="2846388"/>
          <p14:tracePt t="4259" x="7586663" y="2846388"/>
          <p14:tracePt t="4265" x="7553325" y="2846388"/>
          <p14:tracePt t="4272" x="7518400" y="2846388"/>
          <p14:tracePt t="4279" x="7477125" y="2846388"/>
          <p14:tracePt t="4285" x="7451725" y="2855913"/>
          <p14:tracePt t="4293" x="7426325" y="2863850"/>
          <p14:tracePt t="4299" x="7408863" y="2863850"/>
          <p14:tracePt t="4305" x="7383463" y="2863850"/>
          <p14:tracePt t="4312" x="7383463" y="2871788"/>
          <p14:tracePt t="4319" x="7366000" y="2871788"/>
          <p14:tracePt t="4326" x="7358063" y="2871788"/>
          <p14:tracePt t="4332" x="7348538" y="2871788"/>
          <p14:tracePt t="4338" x="7323138" y="2881313"/>
          <p14:tracePt t="4345" x="7281863" y="2881313"/>
          <p14:tracePt t="4351" x="7239000" y="2881313"/>
          <p14:tracePt t="4358" x="7170738" y="2881313"/>
          <p14:tracePt t="4365" x="7112000" y="2889250"/>
          <p14:tracePt t="4372" x="7043738" y="2914650"/>
          <p14:tracePt t="4379" x="6932613" y="2932113"/>
          <p14:tracePt t="4385" x="6838950" y="2957513"/>
          <p14:tracePt t="4391" x="6729413" y="2990850"/>
          <p14:tracePt t="4398" x="6635750" y="3025775"/>
          <p14:tracePt t="4405" x="6559550" y="3051175"/>
          <p14:tracePt t="4411" x="6473825" y="3076575"/>
          <p14:tracePt t="4418" x="6397625" y="3094038"/>
          <p14:tracePt t="4425" x="6329363" y="3109913"/>
          <p14:tracePt t="4431" x="6270625" y="3119438"/>
          <p14:tracePt t="4438" x="6194425" y="3144838"/>
          <p14:tracePt t="4445" x="6100763" y="3160713"/>
          <p14:tracePt t="4451" x="6032500" y="3186113"/>
          <p14:tracePt t="4458" x="5956300" y="3221038"/>
          <p14:tracePt t="4464" x="5853113" y="3254375"/>
          <p14:tracePt t="4471" x="5761038" y="3271838"/>
          <p14:tracePt t="4478" x="5624513" y="3297238"/>
          <p14:tracePt t="4485" x="5487988" y="3330575"/>
          <p14:tracePt t="4491" x="5310188" y="3373438"/>
          <p14:tracePt t="4498" x="5106988" y="3416300"/>
          <p14:tracePt t="4504" x="4945063" y="3441700"/>
          <p14:tracePt t="4511" x="4724400" y="3484563"/>
          <p14:tracePt t="4518" x="4529138" y="3527425"/>
          <p14:tracePt t="4524" x="4367213" y="3552825"/>
          <p14:tracePt t="4531" x="4230688" y="3578225"/>
          <p14:tracePt t="4537" x="4078288" y="3603625"/>
          <p14:tracePt t="4544" x="3976688" y="3619500"/>
          <p14:tracePt t="4551" x="3857625" y="3636963"/>
          <p14:tracePt t="4557" x="3789363" y="3646488"/>
          <p14:tracePt t="4564" x="3713163" y="3646488"/>
          <p14:tracePt t="4570" x="3627438" y="3654425"/>
          <p14:tracePt t="4577" x="3543300" y="3654425"/>
          <p14:tracePt t="4585" x="3414713" y="3654425"/>
          <p14:tracePt t="4590" x="3305175" y="3654425"/>
          <p14:tracePt t="4597" x="3178175" y="3654425"/>
          <p14:tracePt t="4604" x="3049588" y="3654425"/>
          <p14:tracePt t="4610" x="2905125" y="3671888"/>
          <p14:tracePt t="4618" x="2778125" y="3671888"/>
          <p14:tracePt t="4624" x="2693988" y="3671888"/>
          <p14:tracePt t="4630" x="2608263" y="3671888"/>
          <p14:tracePt t="4637" x="2497138" y="3662363"/>
          <p14:tracePt t="4644" x="2370138" y="3662363"/>
          <p14:tracePt t="4651" x="2260600" y="3654425"/>
          <p14:tracePt t="4657" x="2157413" y="3646488"/>
          <p14:tracePt t="4663" x="2055813" y="3629025"/>
          <p14:tracePt t="4670" x="1979613" y="3619500"/>
          <p14:tracePt t="4677" x="1911350" y="3611563"/>
          <p14:tracePt t="4685" x="1868488" y="3611563"/>
          <p14:tracePt t="4690" x="1817688" y="3603625"/>
          <p14:tracePt t="4696" x="1801813" y="3603625"/>
          <p14:tracePt t="4703" x="1776413" y="3603625"/>
          <p14:tracePt t="4710" x="1758950" y="3611563"/>
          <p14:tracePt t="4717" x="1724025" y="3619500"/>
          <p14:tracePt t="4723" x="1708150" y="3619500"/>
          <p14:tracePt t="4729" x="1690688" y="3636963"/>
          <p14:tracePt t="4736" x="1665288" y="3646488"/>
          <p14:tracePt t="4743" x="1647825" y="3654425"/>
          <p14:tracePt t="4750" x="1639888" y="3662363"/>
          <p14:tracePt t="4756" x="1631950" y="3679825"/>
          <p14:tracePt t="4763" x="1622425" y="3679825"/>
          <p14:tracePt t="4769" x="1614488" y="3687763"/>
          <p14:tracePt t="4785" x="1597025" y="3687763"/>
          <p14:tracePt t="4802" x="1597025" y="3697288"/>
          <p14:tracePt t="5532" x="1597025" y="3687763"/>
          <p14:tracePt t="5538" x="1597025" y="3679825"/>
          <p14:tracePt t="5545" x="1597025" y="3662363"/>
          <p14:tracePt t="5552" x="1597025" y="3646488"/>
          <p14:tracePt t="5558" x="1606550" y="3636963"/>
          <p14:tracePt t="5565" x="1606550" y="3619500"/>
          <p14:tracePt t="5571" x="1606550" y="3594100"/>
          <p14:tracePt t="5578" x="1606550" y="3578225"/>
          <p14:tracePt t="5585" x="1614488" y="3560763"/>
          <p14:tracePt t="5591" x="1614488" y="3543300"/>
          <p14:tracePt t="5598" x="1622425" y="3517900"/>
          <p14:tracePt t="5605" x="1631950" y="3484563"/>
          <p14:tracePt t="5611" x="1639888" y="3449638"/>
          <p14:tracePt t="5618" x="1639888" y="3416300"/>
          <p14:tracePt t="5625" x="1647825" y="3398838"/>
          <p14:tracePt t="5631" x="1647825" y="3390900"/>
          <p14:tracePt t="5638" x="1647825" y="3382963"/>
          <p14:tracePt t="5645" x="1657350" y="3373438"/>
          <p14:tracePt t="5652" x="1657350" y="3365500"/>
          <p14:tracePt t="5684" x="1665288" y="3365500"/>
          <p14:tracePt t="5717" x="1665288" y="3355975"/>
          <p14:tracePt t="5784" x="1657350" y="3355975"/>
          <p14:tracePt t="5810" x="1647825" y="3355975"/>
          <p14:tracePt t="5817" x="1639888" y="3355975"/>
          <p14:tracePt t="5830" x="1631950" y="3355975"/>
          <p14:tracePt t="5843" x="1622425" y="3355975"/>
          <p14:tracePt t="5857" x="1614488" y="3355975"/>
          <p14:tracePt t="5870" x="1606550" y="3355975"/>
          <p14:tracePt t="5884" x="1597025" y="3355975"/>
          <p14:tracePt t="5900" x="1589088" y="3355975"/>
          <p14:tracePt t="5903" x="1589088" y="3365500"/>
          <p14:tracePt t="5918" x="1589088" y="3373438"/>
          <p14:tracePt t="5922" x="1589088" y="3382963"/>
          <p14:tracePt t="6447" x="1462088" y="3382963"/>
          <p14:tracePt t="6453" x="1325563" y="3382963"/>
          <p14:tracePt t="6460" x="1198563" y="3382963"/>
          <p14:tracePt t="6467" x="1054100" y="3398838"/>
          <p14:tracePt t="6473" x="917575" y="3398838"/>
          <p14:tracePt t="6480" x="831850" y="3408363"/>
          <p14:tracePt t="6486" x="755650" y="3408363"/>
          <p14:tracePt t="6493" x="696913" y="3416300"/>
          <p14:tracePt t="6501" x="661988" y="3416300"/>
          <p14:tracePt t="6506" x="654050" y="3424238"/>
          <p14:tracePt t="6513" x="636588" y="3424238"/>
          <p14:tracePt t="6519" x="628650" y="3424238"/>
          <p14:tracePt t="6553" x="620713" y="3424238"/>
          <p14:tracePt t="6559" x="603250" y="3433763"/>
          <p14:tracePt t="6567" x="560388" y="3441700"/>
          <p14:tracePt t="6573" x="517525" y="3449638"/>
          <p14:tracePt t="6579" x="476250" y="3449638"/>
          <p14:tracePt t="6586" x="415925" y="3459163"/>
          <p14:tracePt t="6593" x="339725" y="3459163"/>
          <p14:tracePt t="6599" x="296863" y="3459163"/>
          <p14:tracePt t="6606" x="255588" y="3459163"/>
          <p14:tracePt t="6612" x="212725" y="3467100"/>
          <p14:tracePt t="6619" x="152400" y="3467100"/>
          <p14:tracePt t="6626" x="119063" y="3467100"/>
          <p14:tracePt t="6632" x="76200" y="3467100"/>
          <p14:tracePt t="6639" x="50800" y="3467100"/>
          <p14:tracePt t="6646" x="7938" y="3475038"/>
          <p14:tracePt t="8767" x="195263" y="3355975"/>
          <p14:tracePt t="8774" x="357188" y="3330575"/>
          <p14:tracePt t="8781" x="484188" y="3314700"/>
          <p14:tracePt t="8787" x="661988" y="3305175"/>
          <p14:tracePt t="8795" x="849313" y="3279775"/>
          <p14:tracePt t="8800" x="1062038" y="3263900"/>
          <p14:tracePt t="8807" x="1249363" y="3254375"/>
          <p14:tracePt t="8814" x="1487488" y="3238500"/>
          <p14:tracePt t="8820" x="1784350" y="3221038"/>
          <p14:tracePt t="8827" x="2132013" y="3203575"/>
          <p14:tracePt t="8834" x="2481263" y="3186113"/>
          <p14:tracePt t="8840" x="2889250" y="3186113"/>
          <p14:tracePt t="8848" x="3322638" y="3186113"/>
          <p14:tracePt t="8853" x="3781425" y="3186113"/>
          <p14:tracePt t="8860" x="4214813" y="3195638"/>
          <p14:tracePt t="8867" x="4656138" y="3211513"/>
          <p14:tracePt t="8873" x="5038725" y="3254375"/>
          <p14:tracePt t="8881" x="5378450" y="3305175"/>
          <p14:tracePt t="8886" x="5649913" y="3340100"/>
          <p14:tracePt t="8894" x="5811838" y="3365500"/>
          <p14:tracePt t="8901" x="5938838" y="3373438"/>
          <p14:tracePt t="8907" x="6007100" y="3382963"/>
          <p14:tracePt t="8913" x="6065838" y="3382963"/>
          <p14:tracePt t="8919" x="6091238" y="3382963"/>
          <p14:tracePt t="8926" x="6100763" y="3382963"/>
          <p14:tracePt t="9046" x="6100763" y="3373438"/>
          <p14:tracePt t="9139" x="6091238" y="3373438"/>
          <p14:tracePt t="9192" x="6083300" y="3373438"/>
          <p14:tracePt t="9199" x="6083300" y="3365500"/>
          <p14:tracePt t="9218" x="6075363" y="3365500"/>
          <p14:tracePt t="9265" x="6065838" y="3365500"/>
          <p14:tracePt t="9298" x="6065838" y="3355975"/>
          <p14:tracePt t="9311" x="6057900" y="3355975"/>
          <p14:tracePt t="9331" x="6049963" y="3355975"/>
          <p14:tracePt t="9351" x="6049963" y="3348038"/>
          <p14:tracePt t="9364" x="6040438" y="3340100"/>
          <p14:tracePt t="9384" x="6032500" y="3340100"/>
          <p14:tracePt t="9398" x="6032500" y="3330575"/>
          <p14:tracePt t="9404" x="6024563" y="3330575"/>
          <p14:tracePt t="9411" x="6024563" y="3322638"/>
          <p14:tracePt t="9424" x="6024563" y="3314700"/>
          <p14:tracePt t="9444" x="6015038" y="3314700"/>
          <p14:tracePt t="9464" x="6007100" y="3305175"/>
          <p14:tracePt t="9470" x="6007100" y="3297238"/>
          <p14:tracePt t="9490" x="6007100" y="3289300"/>
          <p14:tracePt t="9503" x="6007100" y="3271838"/>
          <p14:tracePt t="9517" x="5997575" y="3263900"/>
          <p14:tracePt t="9523" x="5997575" y="3254375"/>
          <p14:tracePt t="9529" x="5997575" y="3246438"/>
          <p14:tracePt t="9543" x="5989638" y="3238500"/>
          <p14:tracePt t="9551" x="5989638" y="3228975"/>
          <p14:tracePt t="9556" x="5989638" y="3221038"/>
          <p14:tracePt t="9563" x="5989638" y="3211513"/>
          <p14:tracePt t="9576" x="5989638" y="3203575"/>
          <p14:tracePt t="9584" x="5981700" y="3203575"/>
          <p14:tracePt t="9590" x="5981700" y="3195638"/>
          <p14:tracePt t="9596" x="5964238" y="3186113"/>
          <p14:tracePt t="9603" x="5956300" y="3186113"/>
          <p14:tracePt t="9609" x="5938838" y="3178175"/>
          <p14:tracePt t="9618" x="5921375" y="3178175"/>
          <p14:tracePt t="9624" x="5905500" y="3170238"/>
          <p14:tracePt t="9630" x="5870575" y="3170238"/>
          <p14:tracePt t="9635" x="5827713" y="3170238"/>
          <p14:tracePt t="85426" x="5921375" y="3186113"/>
          <p14:tracePt t="85433" x="6007100" y="3186113"/>
          <p14:tracePt t="85439" x="6091238" y="3186113"/>
          <p14:tracePt t="85446" x="6151563" y="3186113"/>
          <p14:tracePt t="85453" x="6202363" y="3186113"/>
          <p14:tracePt t="85459" x="6278563" y="3186113"/>
          <p14:tracePt t="85466" x="6372225" y="3186113"/>
          <p14:tracePt t="85472" x="6516688" y="3170238"/>
          <p14:tracePt t="85479" x="6729413" y="3170238"/>
          <p14:tracePt t="85485" x="6907213" y="3170238"/>
          <p14:tracePt t="85492" x="7085013" y="3160713"/>
          <p14:tracePt t="85500" x="7213600" y="3160713"/>
          <p14:tracePt t="85506" x="7358063" y="3160713"/>
          <p14:tracePt t="85512" x="7553325" y="3178175"/>
          <p14:tracePt t="85518" x="7875588" y="3195638"/>
          <p14:tracePt t="85525" x="8147050" y="3203575"/>
          <p14:tracePt t="85533" x="8420100" y="3238500"/>
          <p14:tracePt t="85539" x="8580438" y="3263900"/>
          <p14:tracePt t="85546" x="8734425" y="3279775"/>
          <p14:tracePt t="85552" x="8878888" y="3297238"/>
          <p14:tracePt t="85558" x="9005888" y="3322638"/>
          <p14:tracePt t="85566" x="9132888" y="3355975"/>
          <p14:tracePt t="85572" x="9251950" y="3382963"/>
          <p14:tracePt t="85579" x="9371013" y="3408363"/>
          <p14:tracePt t="85585" x="9456738" y="3441700"/>
          <p14:tracePt t="85592" x="9540875" y="3449638"/>
          <p14:tracePt t="85600" x="9617075" y="3459163"/>
          <p14:tracePt t="85605" x="9677400" y="3467100"/>
          <p14:tracePt t="85612" x="9736138" y="3492500"/>
          <p14:tracePt t="85618" x="9821863" y="3509963"/>
          <p14:tracePt t="85625" x="9890125" y="3535363"/>
          <p14:tracePt t="85633" x="9948863" y="3552825"/>
          <p14:tracePt t="85638" x="10025063" y="3586163"/>
          <p14:tracePt t="85645" x="10101263" y="3619500"/>
          <p14:tracePt t="85651" x="10179050" y="3654425"/>
          <p14:tracePt t="85658" x="10255250" y="3679825"/>
          <p14:tracePt t="85667" x="10331450" y="3713163"/>
          <p14:tracePt t="85672" x="10390188" y="3722688"/>
          <p14:tracePt t="85679" x="10450513" y="3748088"/>
          <p14:tracePt t="85685" x="10509250" y="3748088"/>
          <p14:tracePt t="85691" x="10560050" y="3748088"/>
          <p14:tracePt t="85698" x="10653713" y="3756025"/>
          <p14:tracePt t="85704" x="10721975" y="3781425"/>
          <p14:tracePt t="85711" x="10798175" y="3798888"/>
          <p14:tracePt t="85718" x="10901363" y="3832225"/>
          <p14:tracePt t="85725" x="11002963" y="3867150"/>
          <p14:tracePt t="85731" x="11122025" y="3892550"/>
          <p14:tracePt t="85738" x="11223625" y="3925888"/>
          <p14:tracePt t="85744" x="11325225" y="3951288"/>
          <p14:tracePt t="85751" x="11426825" y="3968750"/>
          <p14:tracePt t="85758" x="11530013" y="3994150"/>
          <p14:tracePt t="85764" x="11631613" y="4011613"/>
          <p14:tracePt t="85771" x="11715750" y="4037013"/>
          <p14:tracePt t="85777" x="11809413" y="4070350"/>
          <p14:tracePt t="85784" x="11869738" y="4087813"/>
          <p14:tracePt t="85791" x="11928475" y="4105275"/>
          <p14:tracePt t="85797" x="11945938" y="4105275"/>
          <p14:tracePt t="85804" x="11971338" y="4121150"/>
          <p14:tracePt t="85811" x="11988800" y="4121150"/>
          <p14:tracePt t="85817" x="12004675" y="4130675"/>
          <p14:tracePt t="85824" x="12004675" y="4138613"/>
          <p14:tracePt t="85830" x="12014200" y="4138613"/>
          <p14:tracePt t="85838" x="12022138" y="4146550"/>
          <p14:tracePt t="86003" x="12014200" y="4146550"/>
          <p14:tracePt t="86036" x="12004675" y="4146550"/>
          <p14:tracePt t="86050" x="11996738" y="4146550"/>
          <p14:tracePt t="86063" x="11988800" y="4146550"/>
          <p14:tracePt t="86076" x="11979275" y="4146550"/>
          <p14:tracePt t="86083" x="11971338" y="4146550"/>
          <p14:tracePt t="86089" x="11971338" y="4138613"/>
          <p14:tracePt t="86102" x="11961813" y="4138613"/>
          <p14:tracePt t="86109" x="11953875" y="4138613"/>
          <p14:tracePt t="86123" x="11945938" y="4138613"/>
          <p14:tracePt t="86143" x="11928475" y="4138613"/>
          <p14:tracePt t="86169" x="11920538" y="4138613"/>
          <p14:tracePt t="86176" x="11911013" y="4138613"/>
          <p14:tracePt t="86189" x="11903075" y="4138613"/>
          <p14:tracePt t="86209" x="11895138" y="4138613"/>
          <p14:tracePt t="86235" x="11885613" y="4138613"/>
          <p14:tracePt t="86275" x="11877675" y="4138613"/>
          <p14:tracePt t="86322" x="11869738" y="4138613"/>
          <p14:tracePt t="86342" x="11869738" y="4130675"/>
          <p14:tracePt t="86388" x="11877675" y="4130675"/>
          <p14:tracePt t="86395" x="11877675" y="4121150"/>
          <p14:tracePt t="86401" x="11885613" y="4121150"/>
          <p14:tracePt t="86408" x="11885613" y="4113213"/>
          <p14:tracePt t="86416" x="11903075" y="4113213"/>
          <p14:tracePt t="86421" x="11903075" y="4105275"/>
          <p14:tracePt t="86428" x="11920538" y="4087813"/>
          <p14:tracePt t="86434" x="11961813" y="4052888"/>
          <p14:tracePt t="86441" x="12014200" y="4011613"/>
          <p14:tracePt t="86448" x="12065000" y="3986213"/>
          <p14:tracePt t="86454" x="12133263" y="39433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3E5E2-4409-4167-A5BA-C56461C26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Для балансировки дерева нужно всего две операции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4218D1-C04C-4C76-8D70-C45E339BE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Красно-черное дерево</a:t>
            </a:r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r>
              <a:rPr lang="ru-RU" sz="2400" dirty="0"/>
              <a:t>АА-дерево</a:t>
            </a:r>
            <a:endParaRPr lang="en-US" sz="24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155C25C-E4F8-4E21-9D84-973A21084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930" y="2697594"/>
            <a:ext cx="6709532" cy="1196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EF30B196-F46A-43D3-A5B9-E0A9C971DA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987" y="4769940"/>
            <a:ext cx="6041637" cy="1057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Звук 3">
            <a:hlinkClick r:id="" action="ppaction://media"/>
            <a:extLst>
              <a:ext uri="{FF2B5EF4-FFF2-40B4-BE49-F238E27FC236}">
                <a16:creationId xmlns:a16="http://schemas.microsoft.com/office/drawing/2014/main" id="{CB4CC04E-357D-4D6C-AAC6-A193E53E4A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388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870"/>
    </mc:Choice>
    <mc:Fallback>
      <p:transition spd="slow" advTm="448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9" x="12065000" y="3586163"/>
          <p14:tracePt t="394" x="11979275" y="3611563"/>
          <p14:tracePt t="400" x="11920538" y="3629025"/>
          <p14:tracePt t="407" x="11860213" y="3636963"/>
          <p14:tracePt t="414" x="11826875" y="3646488"/>
          <p14:tracePt t="421" x="11809413" y="3654425"/>
          <p14:tracePt t="427" x="11801475" y="3654425"/>
          <p14:tracePt t="434" x="11791950" y="3654425"/>
          <p14:tracePt t="460" x="11784013" y="3654425"/>
          <p14:tracePt t="480" x="11784013" y="3662363"/>
          <p14:tracePt t="494" x="11784013" y="3671888"/>
          <p14:tracePt t="500" x="11776075" y="3671888"/>
          <p14:tracePt t="507" x="11766550" y="3671888"/>
          <p14:tracePt t="520" x="11758613" y="3671888"/>
          <p14:tracePt t="533" x="11750675" y="3671888"/>
          <p14:tracePt t="540" x="11750675" y="3679825"/>
          <p14:tracePt t="546" x="11741150" y="3679825"/>
          <p14:tracePt t="553" x="11733213" y="3679825"/>
          <p14:tracePt t="566" x="11725275" y="3679825"/>
          <p14:tracePt t="580" x="11715750" y="3679825"/>
          <p14:tracePt t="593" x="11715750" y="3687763"/>
          <p14:tracePt t="600" x="11707813" y="3687763"/>
          <p14:tracePt t="606" x="11699875" y="3687763"/>
          <p14:tracePt t="613" x="11622088" y="3705225"/>
          <p14:tracePt t="619" x="11418888" y="3756025"/>
          <p14:tracePt t="626" x="11096625" y="3867150"/>
          <p14:tracePt t="633" x="10841038" y="3935413"/>
          <p14:tracePt t="639" x="10747375" y="3960813"/>
          <p14:tracePt t="646" x="10671175" y="3976688"/>
          <p14:tracePt t="653" x="10653713" y="3986213"/>
          <p14:tracePt t="659" x="10645775" y="3986213"/>
          <p14:tracePt t="666" x="10637838" y="3986213"/>
          <p14:tracePt t="686" x="10637838" y="3994150"/>
          <p14:tracePt t="693" x="10628313" y="3994150"/>
          <p14:tracePt t="699" x="10628313" y="4002088"/>
          <p14:tracePt t="706" x="10620375" y="4002088"/>
          <p14:tracePt t="712" x="10612438" y="4002088"/>
          <p14:tracePt t="727" x="10602913" y="4002088"/>
          <p14:tracePt t="739" x="10594975" y="4002088"/>
          <p14:tracePt t="759" x="10585450" y="4002088"/>
          <p14:tracePt t="765" x="10577513" y="4002088"/>
          <p14:tracePt t="772" x="10569575" y="4002088"/>
          <p14:tracePt t="792" x="10560050" y="4002088"/>
          <p14:tracePt t="799" x="10544175" y="4002088"/>
          <p14:tracePt t="819" x="10534650" y="4002088"/>
          <p14:tracePt t="825" x="10509250" y="4011613"/>
          <p14:tracePt t="832" x="10399713" y="4052888"/>
          <p14:tracePt t="839" x="10093325" y="4197350"/>
          <p14:tracePt t="845" x="9659938" y="4359275"/>
          <p14:tracePt t="853" x="9413875" y="4452938"/>
          <p14:tracePt t="858" x="9302750" y="4503738"/>
          <p14:tracePt t="865" x="9269413" y="4513263"/>
          <p14:tracePt t="872" x="9261475" y="4513263"/>
          <p14:tracePt t="878" x="9251950" y="4513263"/>
          <p14:tracePt t="932" x="9244013" y="4513263"/>
          <p14:tracePt t="939" x="9236075" y="4513263"/>
          <p14:tracePt t="945" x="9201150" y="4513263"/>
          <p14:tracePt t="951" x="9056688" y="4513263"/>
          <p14:tracePt t="957" x="8904288" y="4521200"/>
          <p14:tracePt t="964" x="8767763" y="4521200"/>
          <p14:tracePt t="972" x="8666163" y="4521200"/>
          <p14:tracePt t="978" x="8615363" y="4521200"/>
          <p14:tracePt t="984" x="8605838" y="4521200"/>
          <p14:tracePt t="991" x="8597900" y="4513263"/>
          <p14:tracePt t="1005" x="8589963" y="4513263"/>
          <p14:tracePt t="1044" x="8580438" y="4513263"/>
          <p14:tracePt t="1051" x="8572500" y="4513263"/>
          <p14:tracePt t="1057" x="8504238" y="4513263"/>
          <p14:tracePt t="1064" x="8189913" y="4513263"/>
          <p14:tracePt t="1073" x="7553325" y="4495800"/>
          <p14:tracePt t="1077" x="6823075" y="4435475"/>
          <p14:tracePt t="1084" x="6354763" y="4376738"/>
          <p14:tracePt t="1090" x="6015038" y="4316413"/>
          <p14:tracePt t="1097" x="5761038" y="4257675"/>
          <p14:tracePt t="1104" x="5591175" y="4214813"/>
          <p14:tracePt t="1111" x="5480050" y="4206875"/>
          <p14:tracePt t="1117" x="5386388" y="4197350"/>
          <p14:tracePt t="1123" x="5343525" y="4189413"/>
          <p14:tracePt t="1130" x="5327650" y="4189413"/>
          <p14:tracePt t="1137" x="5327650" y="4181475"/>
          <p14:tracePt t="1171" x="5327650" y="4171950"/>
          <p14:tracePt t="1197" x="5327650" y="4164013"/>
          <p14:tracePt t="1210" x="5327650" y="4156075"/>
          <p14:tracePt t="1216" x="5327650" y="4146550"/>
          <p14:tracePt t="1223" x="5327650" y="4138613"/>
          <p14:tracePt t="1230" x="5318125" y="4121150"/>
          <p14:tracePt t="1236" x="5318125" y="4105275"/>
          <p14:tracePt t="1243" x="5310188" y="4087813"/>
          <p14:tracePt t="1250" x="5310188" y="4079875"/>
          <p14:tracePt t="1256" x="5310188" y="4070350"/>
          <p14:tracePt t="11279" x="5292725" y="4062413"/>
          <p14:tracePt t="11285" x="5284788" y="4062413"/>
          <p14:tracePt t="11291" x="5276850" y="4062413"/>
          <p14:tracePt t="11371" x="5267325" y="4062413"/>
          <p14:tracePt t="11384" x="5267325" y="4052888"/>
          <p14:tracePt t="11392" x="5259388" y="4052888"/>
          <p14:tracePt t="11397" x="5249863" y="4044950"/>
          <p14:tracePt t="11405" x="5241925" y="4037013"/>
          <p14:tracePt t="11411" x="5233988" y="4037013"/>
          <p14:tracePt t="11418" x="5224463" y="4037013"/>
          <p14:tracePt t="11424" x="5216525" y="4037013"/>
          <p14:tracePt t="11439" x="5208588" y="4037013"/>
          <p14:tracePt t="11444" x="5199063" y="4037013"/>
          <p14:tracePt t="11477" x="5183188" y="4037013"/>
          <p14:tracePt t="11497" x="5173663" y="4037013"/>
          <p14:tracePt t="11517" x="5165725" y="4037013"/>
          <p14:tracePt t="11524" x="5148263" y="4027488"/>
          <p14:tracePt t="11530" x="5132388" y="4011613"/>
          <p14:tracePt t="11538" x="5106988" y="3994150"/>
          <p14:tracePt t="11543" x="5072063" y="3976688"/>
          <p14:tracePt t="11550" x="5021263" y="3968750"/>
          <p14:tracePt t="11557" x="5003800" y="3960813"/>
          <p14:tracePt t="11563" x="4987925" y="3951288"/>
          <p14:tracePt t="11572" x="4962525" y="3943350"/>
          <p14:tracePt t="11576" x="4945063" y="3943350"/>
          <p14:tracePt t="11583" x="4927600" y="3925888"/>
          <p14:tracePt t="11590" x="4910138" y="3917950"/>
          <p14:tracePt t="11596" x="4894263" y="3908425"/>
          <p14:tracePt t="11603" x="4894263" y="3900488"/>
          <p14:tracePt t="11610" x="4876800" y="3900488"/>
          <p14:tracePt t="11616" x="4868863" y="3900488"/>
          <p14:tracePt t="11650" x="4868863" y="3892550"/>
          <p14:tracePt t="11656" x="4859338" y="3892550"/>
          <p14:tracePt t="11670" x="4859338" y="3883025"/>
          <p14:tracePt t="11689" x="4851400" y="3883025"/>
          <p14:tracePt t="11696" x="4851400" y="3875088"/>
          <p14:tracePt t="11729" x="4843463" y="3867150"/>
          <p14:tracePt t="11757" x="4843463" y="3857625"/>
          <p14:tracePt t="11802" x="4843463" y="3849688"/>
          <p14:tracePt t="11828" x="4843463" y="3841750"/>
          <p14:tracePt t="11848" x="4833938" y="3841750"/>
          <p14:tracePt t="11855" x="4833938" y="3832225"/>
          <p14:tracePt t="11895" x="4826000" y="3832225"/>
          <p14:tracePt t="11948" x="4826000" y="3824288"/>
          <p14:tracePt t="11975" x="4818063" y="3824288"/>
          <p14:tracePt t="12014" x="4818063" y="3816350"/>
          <p14:tracePt t="12021" x="4808538" y="3816350"/>
          <p14:tracePt t="12081" x="4800600" y="3816350"/>
          <p14:tracePt t="12226" x="4791075" y="3816350"/>
          <p14:tracePt t="12240" x="4791075" y="3798888"/>
          <p14:tracePt t="12273" x="4791075" y="3790950"/>
          <p14:tracePt t="12287" x="4783138" y="3790950"/>
          <p14:tracePt t="12306" x="4783138" y="3781425"/>
          <p14:tracePt t="12313" x="4783138" y="3773488"/>
          <p14:tracePt t="12340" x="4783138" y="3763963"/>
          <p14:tracePt t="12359" x="4783138" y="3756025"/>
          <p14:tracePt t="12379" x="4775200" y="3748088"/>
          <p14:tracePt t="12412" x="4775200" y="3738563"/>
          <p14:tracePt t="12419" x="4765675" y="3738563"/>
          <p14:tracePt t="12425" x="4765675" y="3730625"/>
          <p14:tracePt t="12445" x="4757738" y="3722688"/>
          <p14:tracePt t="12473" x="4749800" y="3722688"/>
          <p14:tracePt t="12485" x="4749800" y="3713163"/>
          <p14:tracePt t="12498" x="4740275" y="3713163"/>
          <p14:tracePt t="12518" x="4740275" y="3705225"/>
          <p14:tracePt t="12558" x="4740275" y="3687763"/>
          <p14:tracePt t="12565" x="4740275" y="3679825"/>
          <p14:tracePt t="12651" x="4740275" y="3671888"/>
          <p14:tracePt t="12730" x="4740275" y="3662363"/>
          <p14:tracePt t="12896" x="4749800" y="3662363"/>
          <p14:tracePt t="12922" x="4757738" y="3662363"/>
          <p14:tracePt t="12936" x="4765675" y="3662363"/>
          <p14:tracePt t="12950" x="4775200" y="3662363"/>
          <p14:tracePt t="12969" x="4783138" y="3662363"/>
          <p14:tracePt t="12983" x="4791075" y="3662363"/>
          <p14:tracePt t="12996" x="4800600" y="3662363"/>
          <p14:tracePt t="13002" x="4808538" y="3662363"/>
          <p14:tracePt t="13009" x="4818063" y="3662363"/>
          <p14:tracePt t="13022" x="4826000" y="3662363"/>
          <p14:tracePt t="13029" x="4833938" y="3662363"/>
          <p14:tracePt t="13042" x="4843463" y="3662363"/>
          <p14:tracePt t="13049" x="4851400" y="3662363"/>
          <p14:tracePt t="13062" x="4859338" y="3662363"/>
          <p14:tracePt t="13082" x="4868863" y="3662363"/>
          <p14:tracePt t="13089" x="4876800" y="3662363"/>
          <p14:tracePt t="13095" x="4884738" y="3662363"/>
          <p14:tracePt t="13102" x="4894263" y="3662363"/>
          <p14:tracePt t="13108" x="4902200" y="3662363"/>
          <p14:tracePt t="13155" x="4910138" y="3662363"/>
          <p14:tracePt t="13181" x="4919663" y="3662363"/>
          <p14:tracePt t="13241" x="4927600" y="3662363"/>
          <p14:tracePt t="13268" x="4935538" y="3662363"/>
          <p14:tracePt t="13294" x="4945063" y="3662363"/>
          <p14:tracePt t="13308" x="4945063" y="3671888"/>
          <p14:tracePt t="13322" x="4953000" y="3671888"/>
          <p14:tracePt t="13334" x="4962525" y="3671888"/>
          <p14:tracePt t="13361" x="4970463" y="3679825"/>
          <p14:tracePt t="13380" x="4978400" y="3679825"/>
          <p14:tracePt t="13400" x="4987925" y="3697288"/>
          <p14:tracePt t="13427" x="5003800" y="3697288"/>
          <p14:tracePt t="13446" x="5013325" y="3697288"/>
          <p14:tracePt t="13473" x="5021263" y="3705225"/>
          <p14:tracePt t="13480" x="5029200" y="3705225"/>
          <p14:tracePt t="13486" x="5029200" y="3713163"/>
          <p14:tracePt t="13493" x="5038725" y="3713163"/>
          <p14:tracePt t="13506" x="5046663" y="3713163"/>
          <p14:tracePt t="13520" x="5054600" y="3713163"/>
          <p14:tracePt t="13526" x="5054600" y="3722688"/>
          <p14:tracePt t="13546" x="5064125" y="3722688"/>
          <p14:tracePt t="13553" x="5072063" y="3722688"/>
          <p14:tracePt t="13579" x="5080000" y="3730625"/>
          <p14:tracePt t="13599" x="5089525" y="3730625"/>
          <p14:tracePt t="13605" x="5089525" y="3738563"/>
          <p14:tracePt t="13613" x="5097463" y="3738563"/>
          <p14:tracePt t="13639" x="5106988" y="3738563"/>
          <p14:tracePt t="13658" x="5114925" y="3738563"/>
          <p14:tracePt t="13672" x="5122863" y="3738563"/>
          <p14:tracePt t="13685" x="5132388" y="3738563"/>
          <p14:tracePt t="13699" x="5140325" y="3738563"/>
          <p14:tracePt t="13732" x="5148263" y="3738563"/>
          <p14:tracePt t="13745" x="5157788" y="3738563"/>
          <p14:tracePt t="13778" x="5165725" y="3738563"/>
          <p14:tracePt t="13785" x="5165725" y="3748088"/>
          <p14:tracePt t="13791" x="5173663" y="3748088"/>
          <p14:tracePt t="13807" x="5183188" y="3748088"/>
          <p14:tracePt t="13844" x="5191125" y="3748088"/>
          <p14:tracePt t="13858" x="5199063" y="3748088"/>
          <p14:tracePt t="13884" x="5208588" y="3748088"/>
          <p14:tracePt t="13891" x="5216525" y="3748088"/>
          <p14:tracePt t="13898" x="5224463" y="3748088"/>
          <p14:tracePt t="13911" x="5233988" y="3748088"/>
          <p14:tracePt t="13917" x="5241925" y="3748088"/>
          <p14:tracePt t="13924" x="5241925" y="3756025"/>
          <p14:tracePt t="13931" x="5259388" y="3756025"/>
          <p14:tracePt t="13939" x="5267325" y="3756025"/>
          <p14:tracePt t="13944" x="5276850" y="3763963"/>
          <p14:tracePt t="13951" x="5284788" y="3763963"/>
          <p14:tracePt t="13957" x="5292725" y="3763963"/>
          <p14:tracePt t="13964" x="5302250" y="3763963"/>
          <p14:tracePt t="13972" x="5310188" y="3763963"/>
          <p14:tracePt t="13977" x="5318125" y="3763963"/>
          <p14:tracePt t="13984" x="5327650" y="3763963"/>
          <p14:tracePt t="13990" x="5343525" y="3763963"/>
          <p14:tracePt t="14004" x="5368925" y="3773488"/>
          <p14:tracePt t="14010" x="5378450" y="3773488"/>
          <p14:tracePt t="14017" x="5386388" y="3773488"/>
          <p14:tracePt t="14023" x="5403850" y="3781425"/>
          <p14:tracePt t="14030" x="5411788" y="3781425"/>
          <p14:tracePt t="14037" x="5429250" y="3781425"/>
          <p14:tracePt t="14044" x="5446713" y="3790950"/>
          <p14:tracePt t="14050" x="5454650" y="3790950"/>
          <p14:tracePt t="14056" x="5462588" y="3798888"/>
          <p14:tracePt t="14063" x="5472113" y="3798888"/>
          <p14:tracePt t="14070" x="5472113" y="3806825"/>
          <p14:tracePt t="14076" x="5497513" y="3806825"/>
          <p14:tracePt t="14083" x="5505450" y="3806825"/>
          <p14:tracePt t="14090" x="5513388" y="3816350"/>
          <p14:tracePt t="14096" x="5530850" y="3816350"/>
          <p14:tracePt t="14104" x="5548313" y="3824288"/>
          <p14:tracePt t="14116" x="5565775" y="3824288"/>
          <p14:tracePt t="14123" x="5573713" y="3824288"/>
          <p14:tracePt t="14130" x="5591175" y="3824288"/>
          <p14:tracePt t="14137" x="5599113" y="3824288"/>
          <p14:tracePt t="14143" x="5607050" y="3832225"/>
          <p14:tracePt t="14149" x="5616575" y="3832225"/>
          <p14:tracePt t="14155" x="5632450" y="3832225"/>
          <p14:tracePt t="14163" x="5641975" y="3832225"/>
          <p14:tracePt t="14170" x="5657850" y="3832225"/>
          <p14:tracePt t="14176" x="5675313" y="3832225"/>
          <p14:tracePt t="14183" x="5692775" y="3832225"/>
          <p14:tracePt t="14189" x="5718175" y="3832225"/>
          <p14:tracePt t="14196" x="5735638" y="3832225"/>
          <p14:tracePt t="14203" x="5761038" y="3832225"/>
          <p14:tracePt t="14209" x="5786438" y="3832225"/>
          <p14:tracePt t="14216" x="5802313" y="3832225"/>
          <p14:tracePt t="14222" x="5819775" y="3832225"/>
          <p14:tracePt t="14229" x="5845175" y="3832225"/>
          <p14:tracePt t="14236" x="5853113" y="3832225"/>
          <p14:tracePt t="14242" x="5870575" y="3832225"/>
          <p14:tracePt t="14256" x="5888038" y="3832225"/>
          <p14:tracePt t="14262" x="5905500" y="3832225"/>
          <p14:tracePt t="14276" x="5913438" y="3832225"/>
          <p14:tracePt t="14282" x="5921375" y="3832225"/>
          <p14:tracePt t="14296" x="5930900" y="3832225"/>
          <p14:tracePt t="14302" x="5938838" y="3832225"/>
          <p14:tracePt t="14308" x="5946775" y="3832225"/>
          <p14:tracePt t="14315" x="5964238" y="3832225"/>
          <p14:tracePt t="14322" x="5981700" y="3832225"/>
          <p14:tracePt t="14329" x="5989638" y="3832225"/>
          <p14:tracePt t="14335" x="6015038" y="3832225"/>
          <p14:tracePt t="14342" x="6024563" y="3832225"/>
          <p14:tracePt t="14349" x="6040438" y="3832225"/>
          <p14:tracePt t="14355" x="6057900" y="3832225"/>
          <p14:tracePt t="14368" x="6065838" y="3832225"/>
          <p14:tracePt t="14375" x="6083300" y="3832225"/>
          <p14:tracePt t="14389" x="6091238" y="3832225"/>
          <p14:tracePt t="14395" x="6100763" y="3832225"/>
          <p14:tracePt t="14402" x="6100763" y="3841750"/>
          <p14:tracePt t="14408" x="6116638" y="3841750"/>
          <p14:tracePt t="14415" x="6134100" y="3841750"/>
          <p14:tracePt t="14428" x="6167438" y="3849688"/>
          <p14:tracePt t="14435" x="6184900" y="3849688"/>
          <p14:tracePt t="14441" x="6210300" y="3857625"/>
          <p14:tracePt t="14448" x="6245225" y="3867150"/>
          <p14:tracePt t="14456" x="6286500" y="3875088"/>
          <p14:tracePt t="14462" x="6338888" y="3883025"/>
          <p14:tracePt t="14468" x="6372225" y="3892550"/>
          <p14:tracePt t="14474" x="6389688" y="3900488"/>
          <p14:tracePt t="14481" x="6415088" y="3900488"/>
          <p14:tracePt t="14489" x="6430963" y="3900488"/>
          <p14:tracePt t="14501" x="6456363" y="3900488"/>
          <p14:tracePt t="14508" x="6499225" y="3908425"/>
          <p14:tracePt t="14514" x="6567488" y="3925888"/>
          <p14:tracePt t="14522" x="6643688" y="3935413"/>
          <p14:tracePt t="14528" x="6704013" y="3943350"/>
          <p14:tracePt t="14534" x="6737350" y="3943350"/>
          <p14:tracePt t="14540" x="6770688" y="3951288"/>
          <p14:tracePt t="14547" x="6805613" y="3976688"/>
          <p14:tracePt t="14555" x="6838950" y="3994150"/>
          <p14:tracePt t="14561" x="6889750" y="4019550"/>
          <p14:tracePt t="14567" x="6915150" y="4027488"/>
          <p14:tracePt t="14573" x="6932613" y="4044950"/>
          <p14:tracePt t="14581" x="6950075" y="4052888"/>
          <p14:tracePt t="14588" x="6967538" y="4062413"/>
          <p14:tracePt t="14601" x="6975475" y="4062413"/>
          <p14:tracePt t="14634" x="6975475" y="4052888"/>
          <p14:tracePt t="14667" x="6975475" y="4044950"/>
          <p14:tracePt t="14693" x="6983413" y="4044950"/>
          <p14:tracePt t="14706" x="6992938" y="4037013"/>
          <p14:tracePt t="14720" x="7018338" y="4037013"/>
          <p14:tracePt t="14727" x="7026275" y="4027488"/>
          <p14:tracePt t="14733" x="7051675" y="4027488"/>
          <p14:tracePt t="14739" x="7069138" y="4019550"/>
          <p14:tracePt t="14746" x="7077075" y="4019550"/>
          <p14:tracePt t="14753" x="7112000" y="4011613"/>
          <p14:tracePt t="14759" x="7153275" y="4011613"/>
          <p14:tracePt t="14766" x="7188200" y="4002088"/>
          <p14:tracePt t="14773" x="7204075" y="4002088"/>
          <p14:tracePt t="14780" x="7213600" y="4002088"/>
          <p14:tracePt t="14786" x="7221538" y="4002088"/>
          <p14:tracePt t="14793" x="7239000" y="4002088"/>
          <p14:tracePt t="14799" x="7256463" y="4002088"/>
          <p14:tracePt t="14806" x="7272338" y="4002088"/>
          <p14:tracePt t="14813" x="7289800" y="4002088"/>
          <p14:tracePt t="14832" x="7297738" y="4002088"/>
          <p14:tracePt t="14839" x="7315200" y="4002088"/>
          <p14:tracePt t="14846" x="7315200" y="3994150"/>
          <p14:tracePt t="14859" x="7323138" y="3994150"/>
          <p14:tracePt t="14865" x="7340600" y="3976688"/>
          <p14:tracePt t="14879" x="7358063" y="3976688"/>
          <p14:tracePt t="14885" x="7366000" y="3976688"/>
          <p14:tracePt t="14892" x="7373938" y="3976688"/>
          <p14:tracePt t="14899" x="7400925" y="3976688"/>
          <p14:tracePt t="14906" x="7408863" y="3976688"/>
          <p14:tracePt t="14912" x="7416800" y="3976688"/>
          <p14:tracePt t="14919" x="7426325" y="3976688"/>
          <p14:tracePt t="14939" x="7451725" y="3976688"/>
          <p14:tracePt t="14952" x="7459663" y="3976688"/>
          <p14:tracePt t="14986" x="7467600" y="3976688"/>
          <p14:tracePt t="14992" x="7467600" y="3986213"/>
          <p14:tracePt t="14998" x="7477125" y="3986213"/>
          <p14:tracePt t="15025" x="7485063" y="3986213"/>
          <p14:tracePt t="15039" x="7493000" y="3986213"/>
          <p14:tracePt t="15072" x="7502525" y="3986213"/>
          <p14:tracePt t="15091" x="7510463" y="3986213"/>
          <p14:tracePt t="15111" x="7518400" y="3986213"/>
          <p14:tracePt t="15151" x="7527925" y="3986213"/>
          <p14:tracePt t="15177" x="7535863" y="3986213"/>
          <p14:tracePt t="15197" x="7545388" y="3986213"/>
          <p14:tracePt t="15211" x="7553325" y="3986213"/>
          <p14:tracePt t="15217" x="7561263" y="3986213"/>
          <p14:tracePt t="15224" x="7570788" y="3986213"/>
          <p14:tracePt t="15230" x="7578725" y="3976688"/>
          <p14:tracePt t="15237" x="7586663" y="3976688"/>
          <p14:tracePt t="15244" x="7596188" y="3976688"/>
          <p14:tracePt t="15250" x="7604125" y="3976688"/>
          <p14:tracePt t="15257" x="7612063" y="3986213"/>
          <p14:tracePt t="15277" x="7621588" y="3986213"/>
          <p14:tracePt t="15283" x="7621588" y="3994150"/>
          <p14:tracePt t="15290" x="7629525" y="3994150"/>
          <p14:tracePt t="15304" x="7637463" y="3994150"/>
          <p14:tracePt t="15316" x="7646988" y="3994150"/>
          <p14:tracePt t="15337" x="7654925" y="3994150"/>
          <p14:tracePt t="15350" x="7662863" y="3994150"/>
          <p14:tracePt t="15356" x="7672388" y="4002088"/>
          <p14:tracePt t="15370" x="7688263" y="4002088"/>
          <p14:tracePt t="15376" x="7697788" y="4002088"/>
          <p14:tracePt t="15383" x="7715250" y="4011613"/>
          <p14:tracePt t="15389" x="7748588" y="4019550"/>
          <p14:tracePt t="15396" x="7781925" y="4019550"/>
          <p14:tracePt t="15403" x="7824788" y="4027488"/>
          <p14:tracePt t="15409" x="7885113" y="4037013"/>
          <p14:tracePt t="15417" x="7943850" y="4044950"/>
          <p14:tracePt t="15423" x="8004175" y="4052888"/>
          <p14:tracePt t="15429" x="8088313" y="4079875"/>
          <p14:tracePt t="15436" x="8147050" y="4095750"/>
          <p14:tracePt t="15443" x="8250238" y="4113213"/>
          <p14:tracePt t="15449" x="8326438" y="4121150"/>
          <p14:tracePt t="15455" x="8410575" y="4146550"/>
          <p14:tracePt t="15462" x="8496300" y="4156075"/>
          <p14:tracePt t="15469" x="8572500" y="4164013"/>
          <p14:tracePt t="15476" x="8615363" y="4171950"/>
          <p14:tracePt t="15482" x="8674100" y="4171950"/>
          <p14:tracePt t="15490" x="8709025" y="4171950"/>
          <p14:tracePt t="15496" x="8734425" y="4171950"/>
          <p14:tracePt t="15502" x="8750300" y="4171950"/>
          <p14:tracePt t="15509" x="8767763" y="4171950"/>
          <p14:tracePt t="15516" x="8802688" y="4164013"/>
          <p14:tracePt t="15523" x="8843963" y="4156075"/>
          <p14:tracePt t="15529" x="8878888" y="4146550"/>
          <p14:tracePt t="15535" x="8921750" y="4146550"/>
          <p14:tracePt t="15542" x="8972550" y="4138613"/>
          <p14:tracePt t="15549" x="9074150" y="4130675"/>
          <p14:tracePt t="15556" x="9142413" y="4130675"/>
          <p14:tracePt t="15562" x="9201150" y="4121150"/>
          <p14:tracePt t="15569" x="9286875" y="4121150"/>
          <p14:tracePt t="15575" x="9363075" y="4113213"/>
          <p14:tracePt t="15582" x="9431338" y="4113213"/>
          <p14:tracePt t="15589" x="9464675" y="4105275"/>
          <p14:tracePt t="15596" x="9498013" y="4079875"/>
          <p14:tracePt t="15602" x="9523413" y="4079875"/>
          <p14:tracePt t="15608" x="9523413" y="4070350"/>
          <p14:tracePt t="15615" x="9550400" y="4062413"/>
          <p14:tracePt t="15622" x="9558338" y="4062413"/>
          <p14:tracePt t="15628" x="9566275" y="4052888"/>
          <p14:tracePt t="15635" x="9591675" y="4044950"/>
          <p14:tracePt t="15641" x="9617075" y="4037013"/>
          <p14:tracePt t="15648" x="9626600" y="4027488"/>
          <p14:tracePt t="15655" x="9642475" y="4019550"/>
          <p14:tracePt t="15661" x="9659938" y="4002088"/>
          <p14:tracePt t="15668" x="9685338" y="3994150"/>
          <p14:tracePt t="15674" x="9702800" y="3994150"/>
          <p14:tracePt t="15682" x="9736138" y="3986213"/>
          <p14:tracePt t="15689" x="9761538" y="3968750"/>
          <p14:tracePt t="15695" x="9796463" y="3960813"/>
          <p14:tracePt t="15701" x="9821863" y="3943350"/>
          <p14:tracePt t="15708" x="9847263" y="3935413"/>
          <p14:tracePt t="15714" x="9864725" y="3935413"/>
          <p14:tracePt t="15722" x="9880600" y="3925888"/>
          <p14:tracePt t="15728" x="9906000" y="3925888"/>
          <p14:tracePt t="15734" x="9906000" y="3917950"/>
          <p14:tracePt t="15741" x="9923463" y="3908425"/>
          <p14:tracePt t="15747" x="9948863" y="3900488"/>
          <p14:tracePt t="15755" x="9956800" y="3900488"/>
          <p14:tracePt t="15761" x="9974263" y="3892550"/>
          <p14:tracePt t="15767" x="9991725" y="3892550"/>
          <p14:tracePt t="15774" x="9999663" y="3883025"/>
          <p14:tracePt t="15781" x="10025063" y="3875088"/>
          <p14:tracePt t="15789" x="10059988" y="3867150"/>
          <p14:tracePt t="15794" x="10085388" y="3867150"/>
          <p14:tracePt t="15801" x="10101263" y="3849688"/>
          <p14:tracePt t="15807" x="10136188" y="3849688"/>
          <p14:tracePt t="15814" x="10179050" y="3841750"/>
          <p14:tracePt t="15821" x="10212388" y="3841750"/>
          <p14:tracePt t="15827" x="10237788" y="3832225"/>
          <p14:tracePt t="15834" x="10255250" y="3832225"/>
          <p14:tracePt t="15840" x="10280650" y="3832225"/>
          <p14:tracePt t="15847" x="10298113" y="3832225"/>
          <p14:tracePt t="15854" x="10306050" y="3832225"/>
          <p14:tracePt t="15860" x="10313988" y="3824288"/>
          <p14:tracePt t="15867" x="10323513" y="3824288"/>
          <p14:tracePt t="15873" x="10348913" y="3824288"/>
          <p14:tracePt t="15880" x="10364788" y="3824288"/>
          <p14:tracePt t="15887" x="10374313" y="3824288"/>
          <p14:tracePt t="15893" x="10399713" y="3824288"/>
          <p14:tracePt t="15900" x="10415588" y="3824288"/>
          <p14:tracePt t="15914" x="10442575" y="3824288"/>
          <p14:tracePt t="15920" x="10450513" y="3824288"/>
          <p14:tracePt t="15926" x="10493375" y="3824288"/>
          <p14:tracePt t="15939" x="10544175" y="3824288"/>
          <p14:tracePt t="15947" x="10552113" y="3824288"/>
          <p14:tracePt t="15953" x="10569575" y="3824288"/>
          <p14:tracePt t="15960" x="10585450" y="3824288"/>
          <p14:tracePt t="15973" x="10602913" y="3824288"/>
          <p14:tracePt t="15980" x="10628313" y="3816350"/>
          <p14:tracePt t="15986" x="10637838" y="3816350"/>
          <p14:tracePt t="15994" x="10645775" y="3806825"/>
          <p14:tracePt t="16000" x="10653713" y="3806825"/>
          <p14:tracePt t="16006" x="10663238" y="3806825"/>
          <p14:tracePt t="16020" x="10671175" y="3806825"/>
          <p14:tracePt t="16039" x="10679113" y="3806825"/>
          <p14:tracePt t="16073" x="10679113" y="3798888"/>
          <p14:tracePt t="16145" x="10679113" y="3790950"/>
          <p14:tracePt t="16152" x="10671175" y="3773488"/>
          <p14:tracePt t="16159" x="10663238" y="3773488"/>
          <p14:tracePt t="16165" x="10663238" y="3756025"/>
          <p14:tracePt t="16172" x="10653713" y="3748088"/>
          <p14:tracePt t="16179" x="10645775" y="3730625"/>
          <p14:tracePt t="16185" x="10645775" y="3722688"/>
          <p14:tracePt t="16192" x="10645775" y="3713163"/>
          <p14:tracePt t="16199" x="10637838" y="3713163"/>
          <p14:tracePt t="16205" x="10637838" y="3705225"/>
          <p14:tracePt t="16219" x="10620375" y="3697288"/>
          <p14:tracePt t="16238" x="10620375" y="3687763"/>
          <p14:tracePt t="16245" x="10612438" y="3687763"/>
          <p14:tracePt t="16265" x="10602913" y="3679825"/>
          <p14:tracePt t="16273" x="10594975" y="3679825"/>
          <p14:tracePt t="16278" x="10585450" y="3662363"/>
          <p14:tracePt t="16285" x="10577513" y="3654425"/>
          <p14:tracePt t="16291" x="10560050" y="3636963"/>
          <p14:tracePt t="16298" x="10552113" y="3611563"/>
          <p14:tracePt t="16306" x="10534650" y="3586163"/>
          <p14:tracePt t="16311" x="10526713" y="3578225"/>
          <p14:tracePt t="16318" x="10518775" y="3560763"/>
          <p14:tracePt t="16324" x="10509250" y="3543300"/>
          <p14:tracePt t="16331" x="10493375" y="3527425"/>
          <p14:tracePt t="16338" x="10493375" y="3517900"/>
          <p14:tracePt t="16344" x="10475913" y="3502025"/>
          <p14:tracePt t="16351" x="10475913" y="3492500"/>
          <p14:tracePt t="16357" x="10467975" y="3492500"/>
          <p14:tracePt t="16373" x="10467975" y="3484563"/>
          <p14:tracePt t="16384" x="10467975" y="3475038"/>
          <p14:tracePt t="16398" x="10467975" y="3467100"/>
          <p14:tracePt t="16411" x="10458450" y="3467100"/>
          <p14:tracePt t="16424" x="10442575" y="3441700"/>
          <p14:tracePt t="16431" x="10415588" y="3416300"/>
          <p14:tracePt t="16439" x="10382250" y="3365500"/>
          <p14:tracePt t="16444" x="10348913" y="3330575"/>
          <p14:tracePt t="16450" x="10313988" y="3305175"/>
          <p14:tracePt t="16457" x="10298113" y="3271838"/>
          <p14:tracePt t="16464" x="10271125" y="3246438"/>
          <p14:tracePt t="16472" x="10255250" y="3221038"/>
          <p14:tracePt t="16477" x="10237788" y="3195638"/>
          <p14:tracePt t="16484" x="10220325" y="3178175"/>
          <p14:tracePt t="16490" x="10220325" y="3160713"/>
          <p14:tracePt t="16496" x="10194925" y="3144838"/>
          <p14:tracePt t="16503" x="10179050" y="3109913"/>
          <p14:tracePt t="16510" x="10161588" y="3084513"/>
          <p14:tracePt t="16517" x="10144125" y="3076575"/>
          <p14:tracePt t="16523" x="10136188" y="3059113"/>
          <p14:tracePt t="16537" x="10136188" y="3051175"/>
          <p14:tracePt t="16543" x="10118725" y="3033713"/>
          <p14:tracePt t="16550" x="10093325" y="3008313"/>
          <p14:tracePt t="16557" x="10067925" y="2990850"/>
          <p14:tracePt t="16563" x="10042525" y="2949575"/>
          <p14:tracePt t="16570" x="10025063" y="2932113"/>
          <p14:tracePt t="16577" x="10017125" y="2922588"/>
          <p14:tracePt t="16583" x="9999663" y="2914650"/>
          <p14:tracePt t="16590" x="9991725" y="2906713"/>
          <p14:tracePt t="16597" x="9983788" y="2906713"/>
          <p14:tracePt t="16603" x="9983788" y="2897188"/>
          <p14:tracePt t="16630" x="9974263" y="2897188"/>
          <p14:tracePt t="16643" x="9948863" y="2897188"/>
          <p14:tracePt t="16650" x="9940925" y="2897188"/>
          <p14:tracePt t="16656" x="9923463" y="2889250"/>
          <p14:tracePt t="16663" x="9915525" y="2889250"/>
          <p14:tracePt t="16670" x="9906000" y="2881313"/>
          <p14:tracePt t="16676" x="9890125" y="2881313"/>
          <p14:tracePt t="16683" x="9855200" y="2871788"/>
          <p14:tracePt t="16690" x="9839325" y="2863850"/>
          <p14:tracePt t="16696" x="9812338" y="2855913"/>
          <p14:tracePt t="16703" x="9796463" y="2855913"/>
          <p14:tracePt t="16709" x="9786938" y="2846388"/>
          <p14:tracePt t="16716" x="9779000" y="2846388"/>
          <p14:tracePt t="16722" x="9771063" y="2846388"/>
          <p14:tracePt t="16742" x="9761538" y="2846388"/>
          <p14:tracePt t="16749" x="9736138" y="2846388"/>
          <p14:tracePt t="16757" x="9710738" y="2846388"/>
          <p14:tracePt t="16762" x="9685338" y="2846388"/>
          <p14:tracePt t="16769" x="9659938" y="2846388"/>
          <p14:tracePt t="16776" x="9642475" y="2838450"/>
          <p14:tracePt t="16783" x="9626600" y="2838450"/>
          <p14:tracePt t="16789" x="9601200" y="2838450"/>
          <p14:tracePt t="16795" x="9550400" y="2838450"/>
          <p14:tracePt t="16802" x="9464675" y="2838450"/>
          <p14:tracePt t="16808" x="9388475" y="2838450"/>
          <p14:tracePt t="16815" x="9337675" y="2838450"/>
          <p14:tracePt t="16822" x="9302750" y="2846388"/>
          <p14:tracePt t="16829" x="9277350" y="2846388"/>
          <p14:tracePt t="16835" x="9261475" y="2846388"/>
          <p14:tracePt t="16842" x="9251950" y="2846388"/>
          <p14:tracePt t="16848" x="9244013" y="2846388"/>
          <p14:tracePt t="16856" x="9236075" y="2846388"/>
          <p14:tracePt t="16882" x="9226550" y="2846388"/>
          <p14:tracePt t="16888" x="9193213" y="2846388"/>
          <p14:tracePt t="16895" x="9158288" y="2846388"/>
          <p14:tracePt t="16902" x="9124950" y="2846388"/>
          <p14:tracePt t="16908" x="9091613" y="2855913"/>
          <p14:tracePt t="16915" x="9048750" y="2855913"/>
          <p14:tracePt t="16922" x="9013825" y="2863850"/>
          <p14:tracePt t="16928" x="8947150" y="2871788"/>
          <p14:tracePt t="16934" x="8869363" y="2871788"/>
          <p14:tracePt t="16941" x="8802688" y="2881313"/>
          <p14:tracePt t="16948" x="8767763" y="2889250"/>
          <p14:tracePt t="16956" x="8742363" y="2889250"/>
          <p14:tracePt t="16961" x="8716963" y="2889250"/>
          <p14:tracePt t="16968" x="8709025" y="2889250"/>
          <p14:tracePt t="16975" x="8674100" y="2889250"/>
          <p14:tracePt t="16981" x="8648700" y="2889250"/>
          <p14:tracePt t="16988" x="8640763" y="2889250"/>
          <p14:tracePt t="16994" x="8623300" y="2889250"/>
          <p14:tracePt t="17001" x="8615363" y="2889250"/>
          <p14:tracePt t="17007" x="8597900" y="2889250"/>
          <p14:tracePt t="17014" x="8572500" y="2889250"/>
          <p14:tracePt t="17022" x="8555038" y="2889250"/>
          <p14:tracePt t="17027" x="8513763" y="2889250"/>
          <p14:tracePt t="17034" x="8478838" y="2889250"/>
          <p14:tracePt t="17040" x="8435975" y="2889250"/>
          <p14:tracePt t="17047" x="8394700" y="2889250"/>
          <p14:tracePt t="17056" x="8318500" y="2889250"/>
          <p14:tracePt t="17060" x="8258175" y="2897188"/>
          <p14:tracePt t="17067" x="8174038" y="2914650"/>
          <p14:tracePt t="17074" x="8088313" y="2932113"/>
          <p14:tracePt t="17081" x="8004175" y="2949575"/>
          <p14:tracePt t="17088" x="7910513" y="2982913"/>
          <p14:tracePt t="17094" x="7824788" y="3016250"/>
          <p14:tracePt t="17101" x="7756525" y="3033713"/>
          <p14:tracePt t="17107" x="7672388" y="3067050"/>
          <p14:tracePt t="17114" x="7596188" y="3101975"/>
          <p14:tracePt t="17122" x="7502525" y="3135313"/>
          <p14:tracePt t="17127" x="7416800" y="3170238"/>
          <p14:tracePt t="17134" x="7323138" y="3211513"/>
          <p14:tracePt t="17140" x="7204075" y="3263900"/>
          <p14:tracePt t="17147" x="7102475" y="3297238"/>
          <p14:tracePt t="17154" x="6992938" y="3322638"/>
          <p14:tracePt t="17160" x="6899275" y="3340100"/>
          <p14:tracePt t="17167" x="6788150" y="3365500"/>
          <p14:tracePt t="17173" x="6704013" y="3382963"/>
          <p14:tracePt t="17181" x="6584950" y="3408363"/>
          <p14:tracePt t="17187" x="6499225" y="3416300"/>
          <p14:tracePt t="17193" x="6380163" y="3433763"/>
          <p14:tracePt t="17200" x="6296025" y="3441700"/>
          <p14:tracePt t="17206" x="6219825" y="3467100"/>
          <p14:tracePt t="17213" x="6134100" y="3475038"/>
          <p14:tracePt t="17220" x="6032500" y="3484563"/>
          <p14:tracePt t="17226" x="5921375" y="3502025"/>
          <p14:tracePt t="17233" x="5811838" y="3509963"/>
          <p14:tracePt t="17240" x="5683250" y="3509963"/>
          <p14:tracePt t="17246" x="5565775" y="3517900"/>
          <p14:tracePt t="17253" x="5411788" y="3535363"/>
          <p14:tracePt t="17260" x="5233988" y="3543300"/>
          <p14:tracePt t="17266" x="5064125" y="3543300"/>
          <p14:tracePt t="17272" x="4826000" y="3543300"/>
          <p14:tracePt t="17280" x="4579938" y="3578225"/>
          <p14:tracePt t="17286" x="4332288" y="3603625"/>
          <p14:tracePt t="17293" x="4086225" y="3654425"/>
          <p14:tracePt t="17300" x="3933825" y="3705225"/>
          <p14:tracePt t="17306" x="3781425" y="3756025"/>
          <p14:tracePt t="17312" x="3695700" y="3790950"/>
          <p14:tracePt t="17320" x="3619500" y="3816350"/>
          <p14:tracePt t="17326" x="3568700" y="3841750"/>
          <p14:tracePt t="17333" x="3525838" y="3849688"/>
          <p14:tracePt t="17340" x="3492500" y="3849688"/>
          <p14:tracePt t="17346" x="3475038" y="3849688"/>
          <p14:tracePt t="17354" x="3441700" y="3849688"/>
          <p14:tracePt t="17359" x="3432175" y="3841750"/>
          <p14:tracePt t="17366" x="3424238" y="3832225"/>
          <p14:tracePt t="17379" x="3424238" y="3816350"/>
          <p14:tracePt t="17386" x="3414713" y="3798888"/>
          <p14:tracePt t="17393" x="3406775" y="3790950"/>
          <p14:tracePt t="17399" x="3398838" y="3763963"/>
          <p14:tracePt t="17406" x="3389313" y="3738563"/>
          <p14:tracePt t="17412" x="3381375" y="3730625"/>
          <p14:tracePt t="17419" x="3381375" y="3722688"/>
          <p14:tracePt t="17426" x="3373438" y="3713163"/>
          <p14:tracePt t="17432" x="3363913" y="3705225"/>
          <p14:tracePt t="17446" x="3355975" y="3697288"/>
          <p14:tracePt t="17466" x="3348038" y="3697288"/>
          <p14:tracePt t="17472" x="3338513" y="3697288"/>
          <p14:tracePt t="17491" x="3313113" y="3687763"/>
          <p14:tracePt t="17499" x="3305175" y="3687763"/>
          <p14:tracePt t="17505" x="3305175" y="3679825"/>
          <p14:tracePt t="17512" x="3287713" y="3671888"/>
          <p14:tracePt t="17518" x="3254375" y="3636963"/>
          <p14:tracePt t="17525" x="3219450" y="3586163"/>
          <p14:tracePt t="17532" x="3194050" y="3535363"/>
          <p14:tracePt t="17539" x="3178175" y="3509963"/>
          <p14:tracePt t="17545" x="3143250" y="3467100"/>
          <p14:tracePt t="17552" x="3117850" y="3416300"/>
          <p14:tracePt t="17558" x="3092450" y="3390900"/>
          <p14:tracePt t="17565" x="3084513" y="3365500"/>
          <p14:tracePt t="17572" x="3074988" y="3355975"/>
          <p14:tracePt t="17578" x="3067050" y="3340100"/>
          <p14:tracePt t="17584" x="3067050" y="3322638"/>
          <p14:tracePt t="17591" x="3059113" y="3322638"/>
          <p14:tracePt t="17625" x="3067050" y="3322638"/>
          <p14:tracePt t="17651" x="3067050" y="3314700"/>
          <p14:tracePt t="17658" x="3074988" y="3314700"/>
          <p14:tracePt t="17672" x="3084513" y="3314700"/>
          <p14:tracePt t="17684" x="3084513" y="3305175"/>
          <p14:tracePt t="17697" x="3092450" y="3305175"/>
          <p14:tracePt t="17771" x="3092450" y="3314700"/>
          <p14:tracePt t="17797" x="3092450" y="3322638"/>
          <p14:tracePt t="17810" x="3092450" y="3330575"/>
          <p14:tracePt t="17817" x="3092450" y="3340100"/>
          <p14:tracePt t="17823" x="3092450" y="3348038"/>
          <p14:tracePt t="17830" x="3084513" y="3355975"/>
          <p14:tracePt t="17843" x="3074988" y="3365500"/>
          <p14:tracePt t="17850" x="3074988" y="3373438"/>
          <p14:tracePt t="17863" x="3074988" y="3382963"/>
          <p14:tracePt t="22001" x="3074988" y="3416300"/>
          <p14:tracePt t="22007" x="3074988" y="3441700"/>
          <p14:tracePt t="22014" x="3084513" y="3467100"/>
          <p14:tracePt t="22022" x="3092450" y="3484563"/>
          <p14:tracePt t="22027" x="3092450" y="3492500"/>
          <p14:tracePt t="22034" x="3092450" y="3502025"/>
          <p14:tracePt t="22040" x="3100388" y="3517900"/>
          <p14:tracePt t="22047" x="3100388" y="3527425"/>
          <p14:tracePt t="22056" x="3100388" y="3543300"/>
          <p14:tracePt t="22060" x="3100388" y="3552825"/>
          <p14:tracePt t="22067" x="3100388" y="3560763"/>
          <p14:tracePt t="22073" x="3100388" y="3586163"/>
          <p14:tracePt t="22080" x="3100388" y="3594100"/>
          <p14:tracePt t="22093" x="3100388" y="3611563"/>
          <p14:tracePt t="22100" x="3100388" y="3619500"/>
          <p14:tracePt t="22106" x="3092450" y="3636963"/>
          <p14:tracePt t="22113" x="3084513" y="3671888"/>
          <p14:tracePt t="22120" x="3074988" y="3687763"/>
          <p14:tracePt t="22133" x="3067050" y="3697288"/>
          <p14:tracePt t="22140" x="3059113" y="3705225"/>
          <p14:tracePt t="22146" x="3049588" y="3713163"/>
          <p14:tracePt t="22153" x="3041650" y="3713163"/>
          <p14:tracePt t="22160" x="3041650" y="3722688"/>
          <p14:tracePt t="22166" x="3033713" y="3730625"/>
          <p14:tracePt t="22172" x="3024188" y="3730625"/>
          <p14:tracePt t="22180" x="3024188" y="3738563"/>
          <p14:tracePt t="22186" x="3016250" y="3748088"/>
          <p14:tracePt t="22193" x="3008313" y="3748088"/>
          <p14:tracePt t="22199" x="2998788" y="3748088"/>
          <p14:tracePt t="22206" x="2998788" y="3756025"/>
          <p14:tracePt t="22213" x="2990850" y="3756025"/>
          <p14:tracePt t="22219" x="2982913" y="3756025"/>
          <p14:tracePt t="22233" x="2965450" y="3756025"/>
          <p14:tracePt t="22239" x="2947988" y="3756025"/>
          <p14:tracePt t="22252" x="2940050" y="3756025"/>
          <p14:tracePt t="22259" x="2930525" y="3756025"/>
          <p14:tracePt t="22266" x="2922588" y="3756025"/>
          <p14:tracePt t="22272" x="2914650" y="3756025"/>
          <p14:tracePt t="22279" x="2905125" y="3756025"/>
          <p14:tracePt t="22292" x="2897188" y="3756025"/>
          <p14:tracePt t="22298" x="2889250" y="3756025"/>
          <p14:tracePt t="22326" x="2879725" y="3756025"/>
          <p14:tracePt t="22338" x="2879725" y="3763963"/>
          <p14:tracePt t="22345" x="2871788" y="3763963"/>
          <p14:tracePt t="22359" x="2863850" y="3773488"/>
          <p14:tracePt t="22372" x="2846388" y="3781425"/>
          <p14:tracePt t="22379" x="2803525" y="3824288"/>
          <p14:tracePt t="22385" x="2752725" y="3867150"/>
          <p14:tracePt t="22392" x="2709863" y="3892550"/>
          <p14:tracePt t="22400" x="2684463" y="3917950"/>
          <p14:tracePt t="22406" x="2676525" y="3925888"/>
          <p14:tracePt t="22412" x="2668588" y="3935413"/>
          <p14:tracePt t="22418" x="2659063" y="3935413"/>
          <p14:tracePt t="22425" x="2651125" y="3943350"/>
          <p14:tracePt t="22431" x="2641600" y="3943350"/>
          <p14:tracePt t="22445" x="2641600" y="3951288"/>
          <p14:tracePt t="22930" x="2641600" y="3960813"/>
          <p14:tracePt t="22942" x="2641600" y="3968750"/>
          <p14:tracePt t="22949" x="2641600" y="3976688"/>
          <p14:tracePt t="22975" x="2641600" y="3986213"/>
          <p14:tracePt t="22982" x="2641600" y="3994150"/>
          <p14:tracePt t="23002" x="2641600" y="4002088"/>
          <p14:tracePt t="23022" x="2641600" y="4011613"/>
          <p14:tracePt t="23028" x="2641600" y="4019550"/>
          <p14:tracePt t="23041" x="2641600" y="4044950"/>
          <p14:tracePt t="23048" x="2651125" y="4062413"/>
          <p14:tracePt t="23055" x="2651125" y="4087813"/>
          <p14:tracePt t="23061" x="2659063" y="4113213"/>
          <p14:tracePt t="23068" x="2659063" y="4121150"/>
          <p14:tracePt t="23075" x="2668588" y="4130675"/>
          <p14:tracePt t="23081" x="2668588" y="4146550"/>
          <p14:tracePt t="23089" x="2676525" y="4156075"/>
          <p14:tracePt t="23095" x="2676525" y="4171950"/>
          <p14:tracePt t="23101" x="2684463" y="4197350"/>
          <p14:tracePt t="23107" x="2684463" y="4214813"/>
          <p14:tracePt t="23114" x="2684463" y="4232275"/>
          <p14:tracePt t="23122" x="2684463" y="4249738"/>
          <p14:tracePt t="23127" x="2693988" y="4257675"/>
          <p14:tracePt t="23134" x="2701925" y="4275138"/>
          <p14:tracePt t="23141" x="2709863" y="4291013"/>
          <p14:tracePt t="23147" x="2719388" y="4316413"/>
          <p14:tracePt t="23155" x="2727325" y="4341813"/>
          <p14:tracePt t="23161" x="2735263" y="4376738"/>
          <p14:tracePt t="23167" x="2752725" y="4410075"/>
          <p14:tracePt t="23174" x="2760663" y="4445000"/>
          <p14:tracePt t="23181" x="2795588" y="4513263"/>
          <p14:tracePt t="23189" x="2828925" y="4614863"/>
          <p14:tracePt t="23194" x="2871788" y="4716463"/>
          <p14:tracePt t="23200" x="2905125" y="4802188"/>
          <p14:tracePt t="23207" x="2922588" y="4868863"/>
          <p14:tracePt t="23214" x="2955925" y="4929188"/>
          <p14:tracePt t="23222" x="2998788" y="4979988"/>
          <p14:tracePt t="23227" x="3016250" y="5030788"/>
          <p14:tracePt t="23233" x="3033713" y="5048250"/>
          <p14:tracePt t="23240" x="3041650" y="5073650"/>
          <p14:tracePt t="23247" x="3067050" y="5099050"/>
          <p14:tracePt t="23255" x="3092450" y="5149850"/>
          <p14:tracePt t="23260" x="3135313" y="5208588"/>
          <p14:tracePt t="23267" x="3178175" y="5276850"/>
          <p14:tracePt t="23273" x="3211513" y="5327650"/>
          <p14:tracePt t="23280" x="3254375" y="5387975"/>
          <p14:tracePt t="23288" x="3270250" y="5421313"/>
          <p14:tracePt t="23294" x="3305175" y="5464175"/>
          <p14:tracePt t="23300" x="3322638" y="5497513"/>
          <p14:tracePt t="23306" x="3363913" y="5540375"/>
          <p14:tracePt t="23313" x="3381375" y="5575300"/>
          <p14:tracePt t="23320" x="3398838" y="5600700"/>
          <p14:tracePt t="23327" x="3414713" y="5616575"/>
          <p14:tracePt t="23334" x="3432175" y="5651500"/>
          <p14:tracePt t="23339" x="3449638" y="5668963"/>
          <p14:tracePt t="23346" x="3457575" y="5684838"/>
          <p14:tracePt t="23353" x="3467100" y="5702300"/>
          <p14:tracePt t="23360" x="3482975" y="5719763"/>
          <p14:tracePt t="23366" x="3482975" y="5727700"/>
          <p14:tracePt t="23373" x="3492500" y="5735638"/>
          <p14:tracePt t="23381" x="3500438" y="5745163"/>
          <p14:tracePt t="23387" x="3508375" y="5753100"/>
          <p14:tracePt t="23393" x="3517900" y="5761038"/>
          <p14:tracePt t="23400" x="3517900" y="5770563"/>
          <p14:tracePt t="23406" x="3525838" y="5770563"/>
          <p14:tracePt t="23413" x="3543300" y="5795963"/>
          <p14:tracePt t="23420" x="3559175" y="5803900"/>
          <p14:tracePt t="23426" x="3568700" y="5829300"/>
          <p14:tracePt t="23433" x="3602038" y="5864225"/>
          <p14:tracePt t="23439" x="3611563" y="5889625"/>
          <p14:tracePt t="23446" x="3636963" y="5915025"/>
          <p14:tracePt t="23453" x="3678238" y="5940425"/>
          <p14:tracePt t="23459" x="3695700" y="5965825"/>
          <p14:tracePt t="23466" x="3703638" y="5983288"/>
          <p14:tracePt t="23472" x="3721100" y="5991225"/>
          <p14:tracePt t="23480" x="3729038" y="5991225"/>
          <p14:tracePt t="23506" x="3738563" y="5991225"/>
          <p14:tracePt t="23512" x="3738563" y="5999163"/>
          <p14:tracePt t="23519" x="3738563" y="6016625"/>
          <p14:tracePt t="23527" x="3746500" y="6016625"/>
          <p14:tracePt t="23552" x="3756025" y="6016625"/>
          <p14:tracePt t="23599" x="3756025" y="6024563"/>
          <p14:tracePt t="23679" x="3746500" y="6024563"/>
          <p14:tracePt t="23705" x="3738563" y="6024563"/>
          <p14:tracePt t="23744" x="3729038" y="6024563"/>
          <p14:tracePt t="23804" x="3721100" y="6024563"/>
          <p14:tracePt t="23817" x="3721100" y="6008688"/>
          <p14:tracePt t="23871" x="3721100" y="5999163"/>
          <p14:tracePt t="23897" x="3713163" y="5999163"/>
          <p14:tracePt t="23943" x="3703638" y="5999163"/>
          <p14:tracePt t="24049" x="3695700" y="5999163"/>
          <p14:tracePt t="24228" x="3695700" y="5991225"/>
          <p14:tracePt t="24235" x="3713163" y="5983288"/>
          <p14:tracePt t="24241" x="3721100" y="5973763"/>
          <p14:tracePt t="24248" x="3738563" y="5965825"/>
          <p14:tracePt t="24255" x="3756025" y="5957888"/>
          <p14:tracePt t="24261" x="3789363" y="5940425"/>
          <p14:tracePt t="24268" x="3806825" y="5932488"/>
          <p14:tracePt t="24274" x="3822700" y="5915025"/>
          <p14:tracePt t="24281" x="3848100" y="5905500"/>
          <p14:tracePt t="24289" x="3873500" y="5897563"/>
          <p14:tracePt t="24295" x="3890963" y="5880100"/>
          <p14:tracePt t="24301" x="3908425" y="5880100"/>
          <p14:tracePt t="24307" x="3933825" y="5880100"/>
          <p14:tracePt t="24314" x="3951288" y="5872163"/>
          <p14:tracePt t="24323" x="3976688" y="5864225"/>
          <p14:tracePt t="24328" x="3992563" y="5864225"/>
          <p14:tracePt t="24334" x="4017963" y="5846763"/>
          <p14:tracePt t="24341" x="4052888" y="5838825"/>
          <p14:tracePt t="24348" x="4078288" y="5838825"/>
          <p14:tracePt t="24356" x="4121150" y="5829300"/>
          <p14:tracePt t="24361" x="4154488" y="5821363"/>
          <p14:tracePt t="24367" x="4179888" y="5813425"/>
          <p14:tracePt t="24374" x="4214813" y="5813425"/>
          <p14:tracePt t="24381" x="4256088" y="5803900"/>
          <p14:tracePt t="24388" x="4291013" y="5803900"/>
          <p14:tracePt t="24394" x="4316413" y="5803900"/>
          <p14:tracePt t="24401" x="4332288" y="5803900"/>
          <p14:tracePt t="24407" x="4359275" y="5803900"/>
          <p14:tracePt t="24414" x="4392613" y="5795963"/>
          <p14:tracePt t="24422" x="4435475" y="5795963"/>
          <p14:tracePt t="24427" x="4460875" y="5795963"/>
          <p14:tracePt t="24434" x="4468813" y="5788025"/>
          <p14:tracePt t="24440" x="4494213" y="5788025"/>
          <p14:tracePt t="24447" x="4511675" y="5778500"/>
          <p14:tracePt t="24461" x="4529138" y="5770563"/>
          <p14:tracePt t="24467" x="4545013" y="5770563"/>
          <p14:tracePt t="24474" x="4545013" y="5761038"/>
          <p14:tracePt t="24481" x="4562475" y="5761038"/>
          <p14:tracePt t="24488" x="4570413" y="5753100"/>
          <p14:tracePt t="24520" x="4579938" y="5753100"/>
          <p14:tracePt t="24573" x="4587875" y="5753100"/>
          <p14:tracePt t="24633" x="4587875" y="5761038"/>
          <p14:tracePt t="24686" x="4587875" y="5770563"/>
          <p14:tracePt t="24753" x="4595813" y="5770563"/>
          <p14:tracePt t="24759" x="4605338" y="5770563"/>
          <p14:tracePt t="24772" x="4613275" y="5770563"/>
          <p14:tracePt t="24792" x="4621213" y="5770563"/>
          <p14:tracePt t="24805" x="4630738" y="5770563"/>
          <p14:tracePt t="24885" x="4630738" y="5761038"/>
          <p14:tracePt t="24891" x="4638675" y="5761038"/>
          <p14:tracePt t="24938" x="4646613" y="5753100"/>
          <p14:tracePt t="25024" x="4656138" y="5753100"/>
          <p14:tracePt t="25084" x="4656138" y="5735638"/>
          <p14:tracePt t="25143" x="4656138" y="5727700"/>
          <p14:tracePt t="25223" x="4656138" y="5719763"/>
          <p14:tracePt t="25263" x="4656138" y="5710238"/>
          <p14:tracePt t="25303" x="4656138" y="5702300"/>
          <p14:tracePt t="25316" x="4656138" y="5694363"/>
          <p14:tracePt t="25329" x="4656138" y="5684838"/>
          <p14:tracePt t="25362" x="4656138" y="5676900"/>
          <p14:tracePt t="25375" x="4656138" y="5668963"/>
          <p14:tracePt t="25423" x="4656138" y="5659438"/>
          <p14:tracePt t="25448" x="4656138" y="5651500"/>
          <p14:tracePt t="25561" x="4656138" y="5641975"/>
          <p14:tracePt t="25647" x="4664075" y="5641975"/>
          <p14:tracePt t="25680" x="4673600" y="5641975"/>
          <p14:tracePt t="25693" x="4681538" y="5641975"/>
          <p14:tracePt t="25706" x="4689475" y="5641975"/>
          <p14:tracePt t="25713" x="4699000" y="5641975"/>
          <p14:tracePt t="25727" x="4714875" y="5651500"/>
          <p14:tracePt t="25733" x="4724400" y="5659438"/>
          <p14:tracePt t="25746" x="4732338" y="5659438"/>
          <p14:tracePt t="25753" x="4740275" y="5668963"/>
          <p14:tracePt t="25760" x="4740275" y="5676900"/>
          <p14:tracePt t="25766" x="4749800" y="5684838"/>
          <p14:tracePt t="25773" x="4757738" y="5684838"/>
          <p14:tracePt t="25786" x="4765675" y="5684838"/>
          <p14:tracePt t="25880" x="4775200" y="5684838"/>
          <p14:tracePt t="25893" x="4783138" y="5684838"/>
          <p14:tracePt t="25905" x="4791075" y="5684838"/>
          <p14:tracePt t="25912" x="4808538" y="5684838"/>
          <p14:tracePt t="25919" x="4808538" y="5694363"/>
          <p14:tracePt t="25926" x="4818063" y="5694363"/>
          <p14:tracePt t="25939" x="4826000" y="5694363"/>
          <p14:tracePt t="25945" x="4833938" y="5694363"/>
          <p14:tracePt t="25952" x="4843463" y="5694363"/>
          <p14:tracePt t="25958" x="4859338" y="5702300"/>
          <p14:tracePt t="25966" x="4868863" y="5702300"/>
          <p14:tracePt t="25974" x="4894263" y="5702300"/>
          <p14:tracePt t="25979" x="4910138" y="5710238"/>
          <p14:tracePt t="25985" x="4927600" y="5710238"/>
          <p14:tracePt t="25992" x="4953000" y="5719763"/>
          <p14:tracePt t="25999" x="4987925" y="5719763"/>
          <p14:tracePt t="26006" x="5003800" y="5719763"/>
          <p14:tracePt t="26012" x="5029200" y="5727700"/>
          <p14:tracePt t="26018" x="5054600" y="5727700"/>
          <p14:tracePt t="26025" x="5089525" y="5727700"/>
          <p14:tracePt t="26032" x="5097463" y="5727700"/>
          <p14:tracePt t="26038" x="5122863" y="5727700"/>
          <p14:tracePt t="26045" x="5132388" y="5727700"/>
          <p14:tracePt t="26051" x="5148263" y="5727700"/>
          <p14:tracePt t="26058" x="5165725" y="5727700"/>
          <p14:tracePt t="26073" x="5173663" y="5727700"/>
          <p14:tracePt t="26078" x="5183188" y="5727700"/>
          <p14:tracePt t="26085" x="5191125" y="5727700"/>
          <p14:tracePt t="26098" x="5199063" y="5727700"/>
          <p14:tracePt t="26111" x="5208588" y="5735638"/>
          <p14:tracePt t="26124" x="5216525" y="5735638"/>
          <p14:tracePt t="26139" x="5233988" y="5735638"/>
          <p14:tracePt t="26151" x="5241925" y="5735638"/>
          <p14:tracePt t="26157" x="5249863" y="5735638"/>
          <p14:tracePt t="26164" x="5259388" y="5735638"/>
          <p14:tracePt t="26177" x="5267325" y="5735638"/>
          <p14:tracePt t="26184" x="5284788" y="5735638"/>
          <p14:tracePt t="26197" x="5302250" y="5735638"/>
          <p14:tracePt t="26205" x="5318125" y="5735638"/>
          <p14:tracePt t="26211" x="5353050" y="5727700"/>
          <p14:tracePt t="26217" x="5386388" y="5719763"/>
          <p14:tracePt t="26224" x="5437188" y="5694363"/>
          <p14:tracePt t="26231" x="5480050" y="5684838"/>
          <p14:tracePt t="26238" x="5556250" y="5676900"/>
          <p14:tracePt t="26244" x="5616575" y="5659438"/>
          <p14:tracePt t="26251" x="5675313" y="5651500"/>
          <p14:tracePt t="26257" x="5751513" y="5634038"/>
          <p14:tracePt t="26263" x="5794375" y="5626100"/>
          <p14:tracePt t="26272" x="5845175" y="5616575"/>
          <p14:tracePt t="26277" x="5870575" y="5608638"/>
          <p14:tracePt t="26284" x="5895975" y="5608638"/>
          <p14:tracePt t="26290" x="5930900" y="5600700"/>
          <p14:tracePt t="26297" x="5938838" y="5600700"/>
          <p14:tracePt t="26304" x="5956300" y="5600700"/>
          <p14:tracePt t="26310" x="5964238" y="5600700"/>
          <p14:tracePt t="26316" x="5972175" y="5600700"/>
          <p14:tracePt t="26350" x="5981700" y="5600700"/>
          <p14:tracePt t="26356" x="5989638" y="5600700"/>
          <p14:tracePt t="26363" x="6015038" y="5591175"/>
          <p14:tracePt t="26370" x="6040438" y="5583238"/>
          <p14:tracePt t="26377" x="6083300" y="5557838"/>
          <p14:tracePt t="26383" x="6108700" y="5549900"/>
          <p14:tracePt t="26389" x="6134100" y="5540375"/>
          <p14:tracePt t="26396" x="6151563" y="5532438"/>
          <p14:tracePt t="26403" x="6167438" y="5532438"/>
          <p14:tracePt t="26410" x="6184900" y="5524500"/>
          <p14:tracePt t="26416" x="6202363" y="5514975"/>
          <p14:tracePt t="26430" x="6227763" y="5507038"/>
          <p14:tracePt t="26436" x="6235700" y="5507038"/>
          <p14:tracePt t="26443" x="6235700" y="5497513"/>
          <p14:tracePt t="26456" x="6245225" y="5497513"/>
          <p14:tracePt t="26483" x="6253163" y="5497513"/>
          <p14:tracePt t="26549" x="6253163" y="5507038"/>
          <p14:tracePt t="26555" x="6245225" y="5507038"/>
          <p14:tracePt t="26575" x="6245225" y="5514975"/>
          <p14:tracePt t="26583" x="6235700" y="5514975"/>
          <p14:tracePt t="26588" x="6227763" y="5514975"/>
          <p14:tracePt t="26595" x="6210300" y="5524500"/>
          <p14:tracePt t="26602" x="6202363" y="5524500"/>
          <p14:tracePt t="26609" x="6194425" y="5532438"/>
          <p14:tracePt t="26615" x="6184900" y="5532438"/>
          <p14:tracePt t="26622" x="6176963" y="5532438"/>
          <p14:tracePt t="26629" x="6159500" y="5540375"/>
          <p14:tracePt t="26642" x="6142038" y="5549900"/>
          <p14:tracePt t="26648" x="6134100" y="5549900"/>
          <p14:tracePt t="26655" x="6126163" y="5565775"/>
          <p14:tracePt t="26662" x="6116638" y="5565775"/>
          <p14:tracePt t="26668" x="6108700" y="5565775"/>
          <p14:tracePt t="26676" x="6100763" y="5565775"/>
          <p14:tracePt t="26682" x="6083300" y="5565775"/>
          <p14:tracePt t="26695" x="6065838" y="5565775"/>
          <p14:tracePt t="26701" x="6049963" y="5565775"/>
          <p14:tracePt t="26708" x="6040438" y="5565775"/>
          <p14:tracePt t="26715" x="6032500" y="5557838"/>
          <p14:tracePt t="26722" x="6015038" y="5549900"/>
          <p14:tracePt t="26728" x="6007100" y="5540375"/>
          <p14:tracePt t="26734" x="5997575" y="5540375"/>
          <p14:tracePt t="26755" x="5989638" y="5540375"/>
          <p14:tracePt t="26761" x="5989638" y="5532438"/>
          <p14:tracePt t="26768" x="5981700" y="5532438"/>
          <p14:tracePt t="26781" x="5981700" y="5524500"/>
          <p14:tracePt t="26794" x="5981700" y="5514975"/>
          <p14:tracePt t="26814" x="5989638" y="5507038"/>
          <p14:tracePt t="26822" x="5989638" y="5497513"/>
          <p14:tracePt t="26827" x="5997575" y="5497513"/>
          <p14:tracePt t="26834" x="5997575" y="5489575"/>
          <p14:tracePt t="26841" x="5997575" y="5481638"/>
          <p14:tracePt t="26857" x="5997575" y="5472113"/>
          <p14:tracePt t="26867" x="5997575" y="5464175"/>
          <p14:tracePt t="26874" x="5997575" y="5446713"/>
          <p14:tracePt t="26888" x="5989638" y="5421313"/>
          <p14:tracePt t="26894" x="5981700" y="5413375"/>
          <p14:tracePt t="26900" x="5972175" y="5405438"/>
          <p14:tracePt t="26914" x="5964238" y="5395913"/>
          <p14:tracePt t="26922" x="5946775" y="5387975"/>
          <p14:tracePt t="26941" x="5946775" y="5380038"/>
          <p14:tracePt t="26947" x="5938838" y="5370513"/>
          <p14:tracePt t="26960" x="5930900" y="5362575"/>
          <p14:tracePt t="26973" x="5930900" y="5353050"/>
          <p14:tracePt t="26980" x="5921375" y="5345113"/>
          <p14:tracePt t="27006" x="5913438" y="5337175"/>
          <p14:tracePt t="27013" x="5913438" y="5327650"/>
          <p14:tracePt t="27026" x="5905500" y="5311775"/>
          <p14:tracePt t="27033" x="5888038" y="5260975"/>
          <p14:tracePt t="27039" x="5870575" y="5192713"/>
          <p14:tracePt t="27046" x="5845175" y="5091113"/>
          <p14:tracePt t="27053" x="5827713" y="5022850"/>
          <p14:tracePt t="27059" x="5811838" y="4987925"/>
          <p14:tracePt t="27066" x="5802313" y="4954588"/>
          <p14:tracePt t="27073" x="5786438" y="4946650"/>
          <p14:tracePt t="27080" x="5786438" y="4911725"/>
          <p14:tracePt t="27086" x="5776913" y="4903788"/>
          <p14:tracePt t="27093" x="5768975" y="4903788"/>
          <p14:tracePt t="27099" x="5768975" y="4894263"/>
          <p14:tracePt t="27112" x="5761038" y="4894263"/>
          <p14:tracePt t="27166" x="5751513" y="4894263"/>
          <p14:tracePt t="27199" x="5743575" y="4894263"/>
          <p14:tracePt t="27205" x="5743575" y="4903788"/>
          <p14:tracePt t="27212" x="5735638" y="4903788"/>
          <p14:tracePt t="27219" x="5726113" y="4911725"/>
          <p14:tracePt t="27238" x="5718175" y="4911725"/>
          <p14:tracePt t="27245" x="5708650" y="4929188"/>
          <p14:tracePt t="27252" x="5700713" y="4929188"/>
          <p14:tracePt t="27258" x="5641975" y="4929188"/>
          <p14:tracePt t="27265" x="5556250" y="4929188"/>
          <p14:tracePt t="27272" x="5421313" y="4929188"/>
          <p14:tracePt t="27278" x="5259388" y="4937125"/>
          <p14:tracePt t="27285" x="5064125" y="4954588"/>
          <p14:tracePt t="27292" x="4826000" y="4972050"/>
          <p14:tracePt t="27298" x="4587875" y="4979988"/>
          <p14:tracePt t="27306" x="4443413" y="5005388"/>
          <p14:tracePt t="27311" x="4332288" y="5030788"/>
          <p14:tracePt t="27318" x="4273550" y="5038725"/>
          <p14:tracePt t="27324" x="4248150" y="5048250"/>
          <p14:tracePt t="27331" x="4230688" y="5056188"/>
          <p14:tracePt t="27345" x="4222750" y="5056188"/>
          <p14:tracePt t="27365" x="4214813" y="5056188"/>
          <p14:tracePt t="27417" x="4205288" y="5056188"/>
          <p14:tracePt t="27431" x="4205288" y="5064125"/>
          <p14:tracePt t="27450" x="4197350" y="5064125"/>
          <p14:tracePt t="27485" x="4197350" y="5073650"/>
          <p14:tracePt t="27505" x="4197350" y="5081588"/>
          <p14:tracePt t="27531" x="4197350" y="5091113"/>
          <p14:tracePt t="27543" x="4197350" y="5099050"/>
          <p14:tracePt t="27557" x="4197350" y="5106988"/>
          <p14:tracePt t="27570" x="4197350" y="5116513"/>
          <p14:tracePt t="27584" x="4197350" y="5132388"/>
          <p14:tracePt t="27590" x="4205288" y="5132388"/>
          <p14:tracePt t="27597" x="4222750" y="5141913"/>
          <p14:tracePt t="27604" x="4230688" y="5157788"/>
          <p14:tracePt t="27610" x="4240213" y="5175250"/>
          <p14:tracePt t="27616" x="4248150" y="5183188"/>
          <p14:tracePt t="27623" x="4256088" y="5200650"/>
          <p14:tracePt t="27630" x="4256088" y="5208588"/>
          <p14:tracePt t="27636" x="4273550" y="5218113"/>
          <p14:tracePt t="27643" x="4273550" y="5226050"/>
          <p14:tracePt t="27650" x="4281488" y="5235575"/>
          <p14:tracePt t="27656" x="4281488" y="5251450"/>
          <p14:tracePt t="27663" x="4291013" y="5260975"/>
          <p14:tracePt t="27670" x="4306888" y="5268913"/>
          <p14:tracePt t="27676" x="4306888" y="5276850"/>
          <p14:tracePt t="27696" x="4316413" y="5286375"/>
          <p14:tracePt t="27702" x="4324350" y="5294313"/>
          <p14:tracePt t="27716" x="4341813" y="5294313"/>
          <p14:tracePt t="27722" x="4349750" y="5294313"/>
          <p14:tracePt t="27729" x="4349750" y="5302250"/>
          <p14:tracePt t="27742" x="4359275" y="5311775"/>
          <p14:tracePt t="27749" x="4367213" y="5311775"/>
          <p14:tracePt t="27755" x="4375150" y="5311775"/>
          <p14:tracePt t="27769" x="4375150" y="5319713"/>
          <p14:tracePt t="27776" x="4384675" y="5319713"/>
          <p14:tracePt t="27782" x="4392613" y="5319713"/>
          <p14:tracePt t="27809" x="4400550" y="5319713"/>
          <p14:tracePt t="27815" x="4410075" y="5319713"/>
          <p14:tracePt t="27829" x="4418013" y="5319713"/>
          <p14:tracePt t="27855" x="4425950" y="5319713"/>
          <p14:tracePt t="27862" x="4425950" y="5327650"/>
          <p14:tracePt t="27868" x="4435475" y="5337175"/>
          <p14:tracePt t="27901" x="4443413" y="5337175"/>
          <p14:tracePt t="27908" x="4451350" y="5345113"/>
          <p14:tracePt t="27915" x="4451350" y="5362575"/>
          <p14:tracePt t="27922" x="4460875" y="5362575"/>
          <p14:tracePt t="27928" x="4460875" y="5370513"/>
          <p14:tracePt t="27935" x="4468813" y="5380038"/>
          <p14:tracePt t="27941" x="4476750" y="5395913"/>
          <p14:tracePt t="27948" x="4486275" y="5395913"/>
          <p14:tracePt t="27955" x="4486275" y="5413375"/>
          <p14:tracePt t="27961" x="4486275" y="5421313"/>
          <p14:tracePt t="27967" x="4494213" y="5421313"/>
          <p14:tracePt t="27981" x="4503738" y="5430838"/>
          <p14:tracePt t="27988" x="4503738" y="5438775"/>
          <p14:tracePt t="27995" x="4511675" y="5438775"/>
          <p14:tracePt t="28007" x="4511675" y="5446713"/>
          <p14:tracePt t="28022" x="4519613" y="5456238"/>
          <p14:tracePt t="28027" x="4519613" y="5464175"/>
          <p14:tracePt t="28034" x="4529138" y="5464175"/>
          <p14:tracePt t="28054" x="4537075" y="5489575"/>
          <p14:tracePt t="28061" x="4545013" y="5489575"/>
          <p14:tracePt t="28067" x="4562475" y="5507038"/>
          <p14:tracePt t="28074" x="4579938" y="5532438"/>
          <p14:tracePt t="28081" x="4579938" y="5557838"/>
          <p14:tracePt t="28089" x="4605338" y="5575300"/>
          <p14:tracePt t="28094" x="4613275" y="5600700"/>
          <p14:tracePt t="28101" x="4630738" y="5608638"/>
          <p14:tracePt t="28107" x="4638675" y="5626100"/>
          <p14:tracePt t="28114" x="4646613" y="5641975"/>
          <p14:tracePt t="28122" x="4646613" y="5651500"/>
          <p14:tracePt t="28134" x="4646613" y="5659438"/>
          <p14:tracePt t="28147" x="4646613" y="5668963"/>
          <p14:tracePt t="28155" x="4656138" y="5668963"/>
          <p14:tracePt t="28180" x="4664075" y="5668963"/>
          <p14:tracePt t="28193" x="4673600" y="5668963"/>
          <p14:tracePt t="28200" x="4673600" y="5676900"/>
          <p14:tracePt t="28226" x="4681538" y="5676900"/>
          <p14:tracePt t="28240" x="4689475" y="5684838"/>
          <p14:tracePt t="28254" x="4699000" y="5684838"/>
          <p14:tracePt t="28259" x="4699000" y="5694363"/>
          <p14:tracePt t="28266" x="4706938" y="5694363"/>
          <p14:tracePt t="28279" x="4714875" y="5694363"/>
          <p14:tracePt t="28293" x="4732338" y="5694363"/>
          <p14:tracePt t="28300" x="4740275" y="5694363"/>
          <p14:tracePt t="28306" x="4749800" y="5694363"/>
          <p14:tracePt t="28314" x="4765675" y="5694363"/>
          <p14:tracePt t="28320" x="4783138" y="5694363"/>
          <p14:tracePt t="28326" x="4808538" y="5702300"/>
          <p14:tracePt t="28332" x="4843463" y="5702300"/>
          <p14:tracePt t="28339" x="4876800" y="5702300"/>
          <p14:tracePt t="28346" x="4902200" y="5702300"/>
          <p14:tracePt t="28352" x="4935538" y="5702300"/>
          <p14:tracePt t="28359" x="4970463" y="5702300"/>
          <p14:tracePt t="28366" x="4995863" y="5710238"/>
          <p14:tracePt t="28372" x="5038725" y="5710238"/>
          <p14:tracePt t="28379" x="5054600" y="5710238"/>
          <p14:tracePt t="28385" x="5080000" y="5719763"/>
          <p14:tracePt t="28392" x="5097463" y="5719763"/>
          <p14:tracePt t="28398" x="5114925" y="5719763"/>
          <p14:tracePt t="28406" x="5132388" y="5719763"/>
          <p14:tracePt t="28413" x="5140325" y="5719763"/>
          <p14:tracePt t="28418" x="5173663" y="5719763"/>
          <p14:tracePt t="28425" x="5199063" y="5727700"/>
          <p14:tracePt t="28432" x="5233988" y="5727700"/>
          <p14:tracePt t="28439" x="5276850" y="5735638"/>
          <p14:tracePt t="28445" x="5318125" y="5735638"/>
          <p14:tracePt t="28452" x="5378450" y="5735638"/>
          <p14:tracePt t="28458" x="5411788" y="5745163"/>
          <p14:tracePt t="28465" x="5437188" y="5745163"/>
          <p14:tracePt t="28472" x="5462588" y="5745163"/>
          <p14:tracePt t="28478" x="5487988" y="5745163"/>
          <p14:tracePt t="28485" x="5505450" y="5745163"/>
          <p14:tracePt t="28492" x="5522913" y="5745163"/>
          <p14:tracePt t="28499" x="5538788" y="5745163"/>
          <p14:tracePt t="28506" x="5538788" y="5753100"/>
          <p14:tracePt t="28518" x="5548313" y="5761038"/>
          <p14:tracePt t="28525" x="5556250" y="5761038"/>
          <p14:tracePt t="28539" x="5565775" y="5761038"/>
          <p14:tracePt t="28551" x="5573713" y="5761038"/>
          <p14:tracePt t="28558" x="5581650" y="5761038"/>
          <p14:tracePt t="28564" x="5591175" y="5761038"/>
          <p14:tracePt t="28572" x="5607050" y="5761038"/>
          <p14:tracePt t="28584" x="5624513" y="5761038"/>
          <p14:tracePt t="28591" x="5649913" y="5761038"/>
          <p14:tracePt t="28606" x="5657850" y="5753100"/>
          <p14:tracePt t="28611" x="5667375" y="5753100"/>
          <p14:tracePt t="28617" x="5675313" y="5753100"/>
          <p14:tracePt t="28632" x="5683250" y="5745163"/>
          <p14:tracePt t="28638" x="5692775" y="5745163"/>
          <p14:tracePt t="28644" x="5692775" y="5735638"/>
          <p14:tracePt t="28657" x="5708650" y="5735638"/>
          <p14:tracePt t="28664" x="5735638" y="5719763"/>
          <p14:tracePt t="28672" x="5768975" y="5694363"/>
          <p14:tracePt t="28677" x="5811838" y="5668963"/>
          <p14:tracePt t="28684" x="5853113" y="5651500"/>
          <p14:tracePt t="28690" x="5895975" y="5626100"/>
          <p14:tracePt t="28697" x="5938838" y="5600700"/>
          <p14:tracePt t="28706" x="5972175" y="5591175"/>
          <p14:tracePt t="28710" x="5989638" y="5575300"/>
          <p14:tracePt t="28717" x="6007100" y="5557838"/>
          <p14:tracePt t="28723" x="6024563" y="5557838"/>
          <p14:tracePt t="28730" x="6040438" y="5549900"/>
          <p14:tracePt t="28744" x="6040438" y="5540375"/>
          <p14:tracePt t="28750" x="6049963" y="5540375"/>
          <p14:tracePt t="28770" x="6049963" y="5532438"/>
          <p14:tracePt t="28777" x="6057900" y="5532438"/>
          <p14:tracePt t="28783" x="6057900" y="5524500"/>
          <p14:tracePt t="28804" x="6065838" y="5514975"/>
          <p14:tracePt t="28810" x="6083300" y="5507038"/>
          <p14:tracePt t="28817" x="6083300" y="5489575"/>
          <p14:tracePt t="28823" x="6091238" y="5489575"/>
          <p14:tracePt t="28830" x="6116638" y="5481638"/>
          <p14:tracePt t="28839" x="6116638" y="5464175"/>
          <p14:tracePt t="28843" x="6116638" y="5456238"/>
          <p14:tracePt t="28850" x="6126163" y="5456238"/>
          <p14:tracePt t="28863" x="6134100" y="5456238"/>
          <p14:tracePt t="28896" x="6134100" y="5446713"/>
          <p14:tracePt t="28923" x="6134100" y="5438775"/>
          <p14:tracePt t="28942" x="6134100" y="5421313"/>
          <p14:tracePt t="28949" x="6134100" y="5413375"/>
          <p14:tracePt t="28956" x="6126163" y="5405438"/>
          <p14:tracePt t="28962" x="6116638" y="5387975"/>
          <p14:tracePt t="28969" x="6116638" y="5380038"/>
          <p14:tracePt t="28975" x="6100763" y="5380038"/>
          <p14:tracePt t="28982" x="6100763" y="5370513"/>
          <p14:tracePt t="28988" x="6091238" y="5362575"/>
          <p14:tracePt t="28995" x="6091238" y="5353050"/>
          <p14:tracePt t="29010" x="6091238" y="5337175"/>
          <p14:tracePt t="29015" x="6083300" y="5327650"/>
          <p14:tracePt t="29022" x="6075363" y="5327650"/>
          <p14:tracePt t="29035" x="6075363" y="5319713"/>
          <p14:tracePt t="29042" x="6065838" y="5319713"/>
          <p14:tracePt t="29048" x="6065838" y="5311775"/>
          <p14:tracePt t="29056" x="6057900" y="5311775"/>
          <p14:tracePt t="29075" x="6049963" y="5311775"/>
          <p14:tracePt t="29089" x="6040438" y="5311775"/>
          <p14:tracePt t="29095" x="6032500" y="5311775"/>
          <p14:tracePt t="29101" x="6032500" y="5302250"/>
          <p14:tracePt t="29108" x="6024563" y="5302250"/>
          <p14:tracePt t="29115" x="6015038" y="5294313"/>
          <p14:tracePt t="29123" x="6007100" y="5294313"/>
          <p14:tracePt t="29136" x="5997575" y="5286375"/>
          <p14:tracePt t="29141" x="5989638" y="5276850"/>
          <p14:tracePt t="29148" x="5981700" y="5276850"/>
          <p14:tracePt t="29155" x="5981700" y="5268913"/>
          <p14:tracePt t="29161" x="5972175" y="5268913"/>
          <p14:tracePt t="29181" x="5964238" y="5268913"/>
          <p14:tracePt t="29188" x="5964238" y="5260975"/>
          <p14:tracePt t="29327" x="5972175" y="5260975"/>
          <p14:tracePt t="29362" x="5981700" y="5260975"/>
          <p14:tracePt t="29373" x="5989638" y="5260975"/>
          <p14:tracePt t="29387" x="5997575" y="5260975"/>
          <p14:tracePt t="29406" x="6007100" y="5268913"/>
          <p14:tracePt t="29413" x="6015038" y="5268913"/>
          <p14:tracePt t="29420" x="6015038" y="5276850"/>
          <p14:tracePt t="29426" x="6024563" y="5276850"/>
          <p14:tracePt t="29433" x="6032500" y="5286375"/>
          <p14:tracePt t="29440" x="6040438" y="5286375"/>
          <p14:tracePt t="29446" x="6049963" y="5286375"/>
          <p14:tracePt t="29453" x="6049963" y="5294313"/>
          <p14:tracePt t="29459" x="6057900" y="5294313"/>
          <p14:tracePt t="29466" x="6065838" y="5294313"/>
          <p14:tracePt t="29473" x="6075363" y="5294313"/>
          <p14:tracePt t="29480" x="6100763" y="5294313"/>
          <p14:tracePt t="29486" x="6134100" y="5294313"/>
          <p14:tracePt t="29493" x="6159500" y="5294313"/>
          <p14:tracePt t="29500" x="6184900" y="5286375"/>
          <p14:tracePt t="29506" x="6210300" y="5286375"/>
          <p14:tracePt t="29512" x="6235700" y="5276850"/>
          <p14:tracePt t="29519" x="6245225" y="5276850"/>
          <p14:tracePt t="29526" x="6278563" y="5268913"/>
          <p14:tracePt t="29533" x="6296025" y="5268913"/>
          <p14:tracePt t="29539" x="6303963" y="5260975"/>
          <p14:tracePt t="29546" x="6321425" y="5260975"/>
          <p14:tracePt t="29554" x="6329363" y="5260975"/>
          <p14:tracePt t="29566" x="6346825" y="5260975"/>
          <p14:tracePt t="29572" x="6354763" y="5260975"/>
          <p14:tracePt t="29612" x="6364288" y="5260975"/>
          <p14:tracePt t="29633" x="6364288" y="5268913"/>
          <p14:tracePt t="29638" x="6372225" y="5268913"/>
          <p14:tracePt t="29652" x="6380163" y="5268913"/>
          <p14:tracePt t="29658" x="6405563" y="5268913"/>
          <p14:tracePt t="29665" x="6405563" y="5276850"/>
          <p14:tracePt t="29672" x="6423025" y="5276850"/>
          <p14:tracePt t="29678" x="6430963" y="5276850"/>
          <p14:tracePt t="29686" x="6448425" y="5276850"/>
          <p14:tracePt t="29691" x="6465888" y="5276850"/>
          <p14:tracePt t="29698" x="6473825" y="5276850"/>
          <p14:tracePt t="29705" x="6483350" y="5276850"/>
          <p14:tracePt t="29712" x="6491288" y="5276850"/>
          <p14:tracePt t="29718" x="6499225" y="5276850"/>
          <p14:tracePt t="29725" x="6508750" y="5276850"/>
          <p14:tracePt t="29732" x="6516688" y="5276850"/>
          <p14:tracePt t="29739" x="6516688" y="5286375"/>
          <p14:tracePt t="29752" x="6534150" y="5286375"/>
          <p14:tracePt t="29758" x="6534150" y="5294313"/>
          <p14:tracePt t="29772" x="6542088" y="5294313"/>
          <p14:tracePt t="29797" x="6524625" y="5286375"/>
          <p14:tracePt t="29811" x="6516688" y="5286375"/>
          <p14:tracePt t="29818" x="6508750" y="5276850"/>
          <p14:tracePt t="29824" x="6499225" y="5276850"/>
          <p14:tracePt t="29831" x="6491288" y="5268913"/>
          <p14:tracePt t="29839" x="6483350" y="5260975"/>
          <p14:tracePt t="29844" x="6473825" y="5260975"/>
          <p14:tracePt t="29851" x="6465888" y="5260975"/>
          <p14:tracePt t="29864" x="6456363" y="5251450"/>
          <p14:tracePt t="29897" x="6456363" y="5243513"/>
          <p14:tracePt t="29910" x="6448425" y="5243513"/>
          <p14:tracePt t="29930" x="6440488" y="5235575"/>
          <p14:tracePt t="29944" x="6430963" y="5218113"/>
          <p14:tracePt t="29984" x="6423025" y="5218113"/>
          <p14:tracePt t="30010" x="6415088" y="5218113"/>
          <p14:tracePt t="30030" x="6405563" y="5218113"/>
          <p14:tracePt t="30043" x="6397625" y="5218113"/>
          <p14:tracePt t="30064" x="6389688" y="5218113"/>
          <p14:tracePt t="30089" x="6380163" y="5218113"/>
          <p14:tracePt t="30109" x="6372225" y="5218113"/>
          <p14:tracePt t="30143" x="6364288" y="5218113"/>
          <p14:tracePt t="30149" x="6364288" y="5226050"/>
          <p14:tracePt t="30171" x="6354763" y="5226050"/>
          <p14:tracePt t="30189" x="6346825" y="5235575"/>
          <p14:tracePt t="30202" x="6346825" y="5243513"/>
          <p14:tracePt t="30209" x="6346825" y="5251450"/>
          <p14:tracePt t="30222" x="6338888" y="5251450"/>
          <p14:tracePt t="30235" x="6329363" y="5260975"/>
          <p14:tracePt t="30262" x="6329363" y="5268913"/>
          <p14:tracePt t="30283" x="6321425" y="5268913"/>
          <p14:tracePt t="30321" x="6311900" y="5268913"/>
          <p14:tracePt t="30461" x="6303963" y="5268913"/>
          <p14:tracePt t="30467" x="6303963" y="5260975"/>
          <p14:tracePt t="30500" x="6296025" y="5260975"/>
          <p14:tracePt t="30507" x="6296025" y="5251450"/>
          <p14:tracePt t="30514" x="6278563" y="5235575"/>
          <p14:tracePt t="30521" x="6270625" y="5226050"/>
          <p14:tracePt t="30527" x="6261100" y="5218113"/>
          <p14:tracePt t="30534" x="6261100" y="5208588"/>
          <p14:tracePt t="30540" x="6253163" y="5208588"/>
          <p14:tracePt t="30546" x="6253163" y="5200650"/>
          <p14:tracePt t="30554" x="6253163" y="5192713"/>
          <p14:tracePt t="30560" x="6245225" y="5183188"/>
          <p14:tracePt t="30566" x="6235700" y="5183188"/>
          <p14:tracePt t="30573" x="6227763" y="5175250"/>
          <p14:tracePt t="30580" x="6227763" y="5167313"/>
          <p14:tracePt t="30593" x="6227763" y="5157788"/>
          <p14:tracePt t="30613" x="6227763" y="5149850"/>
          <p14:tracePt t="30626" x="6227763" y="5141913"/>
          <p14:tracePt t="30633" x="6219825" y="5141913"/>
          <p14:tracePt t="30646" x="6219825" y="5132388"/>
          <p14:tracePt t="30660" x="6219825" y="5124450"/>
          <p14:tracePt t="30672" x="6219825" y="5116513"/>
          <p14:tracePt t="30686" x="6219825" y="5106988"/>
          <p14:tracePt t="30699" x="6219825" y="5099050"/>
          <p14:tracePt t="30705" x="6219825" y="5091113"/>
          <p14:tracePt t="30712" x="6219825" y="5081588"/>
          <p14:tracePt t="30726" x="6219825" y="5073650"/>
          <p14:tracePt t="30732" x="6210300" y="5073650"/>
          <p14:tracePt t="30806" x="6202363" y="5073650"/>
          <p14:tracePt t="30819" x="6194425" y="5081588"/>
          <p14:tracePt t="30833" x="6194425" y="5091113"/>
          <p14:tracePt t="30838" x="6184900" y="5091113"/>
          <p14:tracePt t="30845" x="6176963" y="5099050"/>
          <p14:tracePt t="30852" x="6176963" y="5106988"/>
          <p14:tracePt t="30858" x="6167438" y="5116513"/>
          <p14:tracePt t="30865" x="6159500" y="5116513"/>
          <p14:tracePt t="30872" x="6151563" y="5124450"/>
          <p14:tracePt t="30878" x="6142038" y="5124450"/>
          <p14:tracePt t="30885" x="6142038" y="5132388"/>
          <p14:tracePt t="30898" x="6134100" y="5141913"/>
          <p14:tracePt t="30906" x="6126163" y="5141913"/>
          <p14:tracePt t="30911" x="6116638" y="5149850"/>
          <p14:tracePt t="30925" x="6116638" y="5157788"/>
          <p14:tracePt t="30940" x="6100763" y="5167313"/>
          <p14:tracePt t="30945" x="6100763" y="5175250"/>
          <p14:tracePt t="30951" x="6083300" y="5175250"/>
          <p14:tracePt t="30964" x="6075363" y="5175250"/>
          <p14:tracePt t="30992" x="6065838" y="5183188"/>
          <p14:tracePt t="31005" x="6057900" y="5183188"/>
          <p14:tracePt t="31037" x="6049963" y="5183188"/>
          <p14:tracePt t="31050" x="6049963" y="5192713"/>
          <p14:tracePt t="31057" x="6032500" y="5192713"/>
          <p14:tracePt t="31111" x="6024563" y="5192713"/>
          <p14:tracePt t="31130" x="6015038" y="5192713"/>
          <p14:tracePt t="31150" x="6007100" y="5192713"/>
          <p14:tracePt t="31196" x="5997575" y="5183188"/>
          <p14:tracePt t="31217" x="5989638" y="5183188"/>
          <p14:tracePt t="31230" x="5989638" y="5175250"/>
          <p14:tracePt t="31236" x="5989638" y="5167313"/>
          <p14:tracePt t="31243" x="5981700" y="5167313"/>
          <p14:tracePt t="31250" x="5956300" y="5157788"/>
          <p14:tracePt t="31256" x="5837238" y="5124450"/>
          <p14:tracePt t="31263" x="5718175" y="5073650"/>
          <p14:tracePt t="31270" x="5591175" y="5030788"/>
          <p14:tracePt t="31276" x="5513388" y="5005388"/>
          <p14:tracePt t="31283" x="5480050" y="4987925"/>
          <p14:tracePt t="31289" x="5454650" y="4972050"/>
          <p14:tracePt t="31296" x="5429250" y="4954588"/>
          <p14:tracePt t="31302" x="5429250" y="4946650"/>
          <p14:tracePt t="31310" x="5421313" y="4946650"/>
          <p14:tracePt t="31316" x="5421313" y="4937125"/>
          <p14:tracePt t="31322" x="5411788" y="4929188"/>
          <p14:tracePt t="31336" x="5403850" y="4929188"/>
          <p14:tracePt t="31382" x="5403850" y="4919663"/>
          <p14:tracePt t="31403" x="5403850" y="4911725"/>
          <p14:tracePt t="31455" x="5394325" y="4903788"/>
          <p14:tracePt t="31482" x="5378450" y="4903788"/>
          <p14:tracePt t="31488" x="5318125" y="4903788"/>
          <p14:tracePt t="31495" x="5140325" y="4929188"/>
          <p14:tracePt t="31502" x="4919663" y="4954588"/>
          <p14:tracePt t="31508" x="4791075" y="4997450"/>
          <p14:tracePt t="31515" x="4689475" y="4997450"/>
          <p14:tracePt t="31522" x="4646613" y="4997450"/>
          <p14:tracePt t="31529" x="4621213" y="4997450"/>
          <p14:tracePt t="31535" x="4587875" y="5013325"/>
          <p14:tracePt t="31541" x="4503738" y="5038725"/>
          <p14:tracePt t="31547" x="4410075" y="5099050"/>
          <p14:tracePt t="31555" x="4306888" y="5132388"/>
          <p14:tracePt t="31561" x="4248150" y="5157788"/>
          <p14:tracePt t="31568" x="4222750" y="5167313"/>
          <p14:tracePt t="31574" x="4205288" y="5167313"/>
          <p14:tracePt t="31581" x="4187825" y="5175250"/>
          <p14:tracePt t="31594" x="4187825" y="5183188"/>
          <p14:tracePt t="31694" x="4187825" y="5192713"/>
          <p14:tracePt t="31767" x="4187825" y="5200650"/>
          <p14:tracePt t="31787" x="4187825" y="5208588"/>
          <p14:tracePt t="31813" x="4187825" y="5218113"/>
          <p14:tracePt t="31820" x="4187825" y="5226050"/>
          <p14:tracePt t="31835" x="4197350" y="5235575"/>
          <p14:tracePt t="31839" x="4205288" y="5243513"/>
          <p14:tracePt t="31846" x="4205288" y="5251450"/>
          <p14:tracePt t="31853" x="4222750" y="5268913"/>
          <p14:tracePt t="31860" x="4240213" y="5286375"/>
          <p14:tracePt t="31867" x="4256088" y="5311775"/>
          <p14:tracePt t="31873" x="4265613" y="5327650"/>
          <p14:tracePt t="31880" x="4291013" y="5353050"/>
          <p14:tracePt t="31886" x="4306888" y="5370513"/>
          <p14:tracePt t="31893" x="4359275" y="5413375"/>
          <p14:tracePt t="31900" x="4367213" y="5430838"/>
          <p14:tracePt t="31906" x="4392613" y="5438775"/>
          <p14:tracePt t="31913" x="4418013" y="5456238"/>
          <p14:tracePt t="31919" x="4443413" y="5464175"/>
          <p14:tracePt t="31926" x="4460875" y="5481638"/>
          <p14:tracePt t="31933" x="4486275" y="5489575"/>
          <p14:tracePt t="31939" x="4494213" y="5497513"/>
          <p14:tracePt t="31946" x="4503738" y="5497513"/>
          <p14:tracePt t="31953" x="4511675" y="5497513"/>
          <p14:tracePt t="31972" x="4519613" y="5497513"/>
          <p14:tracePt t="31979" x="4529138" y="5497513"/>
          <p14:tracePt t="31985" x="4537075" y="5497513"/>
          <p14:tracePt t="31992" x="4545013" y="5507038"/>
          <p14:tracePt t="31999" x="4554538" y="5514975"/>
          <p14:tracePt t="32005" x="4570413" y="5514975"/>
          <p14:tracePt t="32012" x="4579938" y="5514975"/>
          <p14:tracePt t="32018" x="4579938" y="5524500"/>
          <p14:tracePt t="32025" x="4605338" y="5524500"/>
          <p14:tracePt t="32039" x="4613275" y="5524500"/>
          <p14:tracePt t="32058" x="4621213" y="5524500"/>
          <p14:tracePt t="32072" x="4630738" y="5524500"/>
          <p14:tracePt t="32105" x="4638675" y="5524500"/>
          <p14:tracePt t="32112" x="4656138" y="5524500"/>
          <p14:tracePt t="32118" x="4656138" y="5532438"/>
          <p14:tracePt t="32125" x="4673600" y="5540375"/>
          <p14:tracePt t="32132" x="4689475" y="5557838"/>
          <p14:tracePt t="32145" x="4706938" y="5557838"/>
          <p14:tracePt t="32151" x="4714875" y="5565775"/>
          <p14:tracePt t="32165" x="4732338" y="5565775"/>
          <p14:tracePt t="32172" x="4740275" y="5575300"/>
          <p14:tracePt t="32200" x="4749800" y="5583238"/>
          <p14:tracePt t="32211" x="4757738" y="5591175"/>
          <p14:tracePt t="32217" x="4775200" y="5600700"/>
          <p14:tracePt t="32224" x="4791075" y="5608638"/>
          <p14:tracePt t="32231" x="4826000" y="5641975"/>
          <p14:tracePt t="32238" x="4876800" y="5659438"/>
          <p14:tracePt t="32244" x="4919663" y="5676900"/>
          <p14:tracePt t="32251" x="4953000" y="5694363"/>
          <p14:tracePt t="32257" x="4995863" y="5719763"/>
          <p14:tracePt t="32264" x="5021263" y="5727700"/>
          <p14:tracePt t="32272" x="5038725" y="5735638"/>
          <p14:tracePt t="32277" x="5064125" y="5745163"/>
          <p14:tracePt t="32283" x="5080000" y="5753100"/>
          <p14:tracePt t="32297" x="5089525" y="5753100"/>
          <p14:tracePt t="32311" x="5097463" y="5753100"/>
          <p14:tracePt t="32317" x="5106988" y="5761038"/>
          <p14:tracePt t="32330" x="5132388" y="5761038"/>
          <p14:tracePt t="32338" x="5165725" y="5761038"/>
          <p14:tracePt t="32344" x="5249863" y="5788025"/>
          <p14:tracePt t="32350" x="5368925" y="5813425"/>
          <p14:tracePt t="32356" x="5522913" y="5821363"/>
          <p14:tracePt t="32363" x="5667375" y="5854700"/>
          <p14:tracePt t="32370" x="5794375" y="5880100"/>
          <p14:tracePt t="32376" x="5880100" y="5889625"/>
          <p14:tracePt t="32383" x="5972175" y="5922963"/>
          <p14:tracePt t="32390" x="6015038" y="5932488"/>
          <p14:tracePt t="32396" x="6040438" y="5940425"/>
          <p14:tracePt t="32403" x="6049963" y="5940425"/>
          <p14:tracePt t="32409" x="6065838" y="5948363"/>
          <p14:tracePt t="32416" x="6075363" y="5948363"/>
          <p14:tracePt t="32423" x="6083300" y="5948363"/>
          <p14:tracePt t="32463" x="6091238" y="5948363"/>
          <p14:tracePt t="32470" x="6108700" y="5940425"/>
          <p14:tracePt t="32476" x="6142038" y="5915025"/>
          <p14:tracePt t="32482" x="6176963" y="5905500"/>
          <p14:tracePt t="32489" x="6202363" y="5897563"/>
          <p14:tracePt t="32496" x="6253163" y="5889625"/>
          <p14:tracePt t="32503" x="6278563" y="5872163"/>
          <p14:tracePt t="32510" x="6303963" y="5864225"/>
          <p14:tracePt t="32516" x="6329363" y="5846763"/>
          <p14:tracePt t="32522" x="6346825" y="5846763"/>
          <p14:tracePt t="32529" x="6364288" y="5838825"/>
          <p14:tracePt t="32536" x="6372225" y="5838825"/>
          <p14:tracePt t="32543" x="6380163" y="5838825"/>
          <p14:tracePt t="32555" x="6389688" y="5838825"/>
          <p14:tracePt t="32582" x="6397625" y="5838825"/>
          <p14:tracePt t="32609" x="6397625" y="5829300"/>
          <p14:tracePt t="32615" x="6397625" y="5821363"/>
          <p14:tracePt t="32622" x="6380163" y="5795963"/>
          <p14:tracePt t="32629" x="6354763" y="5753100"/>
          <p14:tracePt t="32635" x="6321425" y="5710238"/>
          <p14:tracePt t="32642" x="6286500" y="5676900"/>
          <p14:tracePt t="32649" x="6235700" y="5626100"/>
          <p14:tracePt t="32656" x="6151563" y="5540375"/>
          <p14:tracePt t="32661" x="6100763" y="5489575"/>
          <p14:tracePt t="32668" x="6057900" y="5438775"/>
          <p14:tracePt t="32675" x="6032500" y="5405438"/>
          <p14:tracePt t="32682" x="5989638" y="5362575"/>
          <p14:tracePt t="32688" x="5981700" y="5337175"/>
          <p14:tracePt t="32695" x="5972175" y="5337175"/>
          <p14:tracePt t="32702" x="5964238" y="5327650"/>
          <p14:tracePt t="32722" x="5956300" y="5327650"/>
          <p14:tracePt t="32735" x="5956300" y="5319713"/>
          <p14:tracePt t="32807" x="5946775" y="5319713"/>
          <p14:tracePt t="32834" x="5938838" y="5311775"/>
          <p14:tracePt t="32841" x="5938838" y="5294313"/>
          <p14:tracePt t="32847" x="5930900" y="5251450"/>
          <p14:tracePt t="32856" x="5921375" y="5149850"/>
          <p14:tracePt t="32861" x="5913438" y="5056188"/>
          <p14:tracePt t="32867" x="5895975" y="4954588"/>
          <p14:tracePt t="32874" x="5895975" y="4852988"/>
          <p14:tracePt t="32881" x="5888038" y="4784725"/>
          <p14:tracePt t="32888" x="5880100" y="4708525"/>
          <p14:tracePt t="32894" x="5880100" y="4648200"/>
          <p14:tracePt t="32900" x="5880100" y="4589463"/>
          <p14:tracePt t="32907" x="5870575" y="4546600"/>
          <p14:tracePt t="32914" x="5870575" y="4521200"/>
          <p14:tracePt t="32922" x="5862638" y="4513263"/>
          <p14:tracePt t="32927" x="5862638" y="4495800"/>
          <p14:tracePt t="32934" x="5853113" y="4478338"/>
          <p14:tracePt t="32980" x="5845175" y="4478338"/>
          <p14:tracePt t="33000" x="5837238" y="4478338"/>
          <p14:tracePt t="33006" x="5827713" y="4478338"/>
          <p14:tracePt t="33013" x="5794375" y="4478338"/>
          <p14:tracePt t="33020" x="5718175" y="4486275"/>
          <p14:tracePt t="33026" x="5632450" y="4495800"/>
          <p14:tracePt t="33034" x="5556250" y="4503738"/>
          <p14:tracePt t="33040" x="5487988" y="4513263"/>
          <p14:tracePt t="33046" x="5429250" y="4513263"/>
          <p14:tracePt t="33052" x="5368925" y="4513263"/>
          <p14:tracePt t="33059" x="5284788" y="4513263"/>
          <p14:tracePt t="33066" x="5183188" y="4503738"/>
          <p14:tracePt t="33072" x="5080000" y="4486275"/>
          <p14:tracePt t="33079" x="5038725" y="4478338"/>
          <p14:tracePt t="33086" x="4995863" y="4478338"/>
          <p14:tracePt t="33092" x="4978400" y="4478338"/>
          <p14:tracePt t="33099" x="4970463" y="4478338"/>
          <p14:tracePt t="33105" x="4962525" y="4478338"/>
          <p14:tracePt t="33113" x="4953000" y="4478338"/>
          <p14:tracePt t="33146" x="4945063" y="4486275"/>
          <p14:tracePt t="33153" x="4927600" y="4495800"/>
          <p14:tracePt t="33159" x="4894263" y="4521200"/>
          <p14:tracePt t="33166" x="4818063" y="4538663"/>
          <p14:tracePt t="33172" x="4757738" y="4572000"/>
          <p14:tracePt t="33179" x="4706938" y="4597400"/>
          <p14:tracePt t="33185" x="4656138" y="4622800"/>
          <p14:tracePt t="33192" x="4630738" y="4630738"/>
          <p14:tracePt t="33198" x="4621213" y="4630738"/>
          <p14:tracePt t="33206" x="4587875" y="4665663"/>
          <p14:tracePt t="33212" x="4545013" y="4683125"/>
          <p14:tracePt t="33218" x="4460875" y="4724400"/>
          <p14:tracePt t="33225" x="4384675" y="4767263"/>
          <p14:tracePt t="33232" x="4332288" y="4818063"/>
          <p14:tracePt t="33239" x="4306888" y="4835525"/>
          <p14:tracePt t="33245" x="4291013" y="4852988"/>
          <p14:tracePt t="33252" x="4265613" y="4868863"/>
          <p14:tracePt t="33258" x="4230688" y="4894263"/>
          <p14:tracePt t="33265" x="4179888" y="4946650"/>
          <p14:tracePt t="33272" x="4111625" y="4997450"/>
          <p14:tracePt t="33278" x="4060825" y="5038725"/>
          <p14:tracePt t="33285" x="4035425" y="5064125"/>
          <p14:tracePt t="33291" x="4035425" y="5081588"/>
          <p14:tracePt t="33298" x="4027488" y="5081588"/>
          <p14:tracePt t="33305" x="4027488" y="5091113"/>
          <p14:tracePt t="33325" x="4027488" y="5099050"/>
          <p14:tracePt t="33338" x="4027488" y="5106988"/>
          <p14:tracePt t="33351" x="4027488" y="5116513"/>
          <p14:tracePt t="33358" x="4027488" y="5124450"/>
          <p14:tracePt t="33364" x="4035425" y="5132388"/>
          <p14:tracePt t="33372" x="4035425" y="5141913"/>
          <p14:tracePt t="33378" x="4044950" y="5157788"/>
          <p14:tracePt t="33391" x="4052888" y="5167313"/>
          <p14:tracePt t="33398" x="4052888" y="5175250"/>
          <p14:tracePt t="33411" x="4052888" y="5183188"/>
          <p14:tracePt t="33417" x="4070350" y="5192713"/>
          <p14:tracePt t="33424" x="4070350" y="5208588"/>
          <p14:tracePt t="33431" x="4095750" y="5218113"/>
          <p14:tracePt t="33439" x="4095750" y="5226050"/>
          <p14:tracePt t="33444" x="4103688" y="5243513"/>
          <p14:tracePt t="33451" x="4111625" y="5251450"/>
          <p14:tracePt t="33457" x="4129088" y="5251450"/>
          <p14:tracePt t="33464" x="4137025" y="5276850"/>
          <p14:tracePt t="33471" x="4162425" y="5286375"/>
          <p14:tracePt t="33477" x="4187825" y="5302250"/>
          <p14:tracePt t="33484" x="4205288" y="5311775"/>
          <p14:tracePt t="33490" x="4240213" y="5327650"/>
          <p14:tracePt t="33498" x="4248150" y="5337175"/>
          <p14:tracePt t="33505" x="4273550" y="5345113"/>
          <p14:tracePt t="33510" x="4291013" y="5345113"/>
          <p14:tracePt t="33517" x="4306888" y="5353050"/>
          <p14:tracePt t="33523" x="4316413" y="5353050"/>
          <p14:tracePt t="33531" x="4332288" y="5362575"/>
          <p14:tracePt t="33538" x="4341813" y="5362575"/>
          <p14:tracePt t="33544" x="4349750" y="5362575"/>
          <p14:tracePt t="33551" x="4367213" y="5370513"/>
          <p14:tracePt t="33556" x="4375150" y="5370513"/>
          <p14:tracePt t="33564" x="4392613" y="5380038"/>
          <p14:tracePt t="33570" x="4410075" y="5387975"/>
          <p14:tracePt t="33576" x="4425950" y="5395913"/>
          <p14:tracePt t="33583" x="4425950" y="5405438"/>
          <p14:tracePt t="33590" x="4443413" y="5421313"/>
          <p14:tracePt t="33596" x="4460875" y="5438775"/>
          <p14:tracePt t="33603" x="4468813" y="5456238"/>
          <p14:tracePt t="33610" x="4486275" y="5464175"/>
          <p14:tracePt t="33616" x="4486275" y="5472113"/>
          <p14:tracePt t="33623" x="4494213" y="5489575"/>
          <p14:tracePt t="33636" x="4511675" y="5489575"/>
          <p14:tracePt t="33643" x="4511675" y="5497513"/>
          <p14:tracePt t="33649" x="4511675" y="5507038"/>
          <p14:tracePt t="33676" x="4511675" y="5514975"/>
          <p14:tracePt t="33796" x="4503738" y="5514975"/>
          <p14:tracePt t="33824" x="4494213" y="5514975"/>
          <p14:tracePt t="33828" x="4494213" y="5507038"/>
          <p14:tracePt t="33835" x="4486275" y="5507038"/>
          <p14:tracePt t="33842" x="4486275" y="5497513"/>
          <p14:tracePt t="33888" x="4486275" y="5489575"/>
          <p14:tracePt t="33901" x="4476750" y="5481638"/>
          <p14:tracePt t="33922" x="4476750" y="5472113"/>
          <p14:tracePt t="33928" x="4476750" y="5464175"/>
          <p14:tracePt t="33938" x="4476750" y="5456238"/>
          <p14:tracePt t="33955" x="4468813" y="5446713"/>
          <p14:tracePt t="33967" x="4468813" y="5438775"/>
          <p14:tracePt t="34001" x="4460875" y="5430838"/>
          <p14:tracePt t="34014" x="4460875" y="5413375"/>
          <p14:tracePt t="34034" x="4460875" y="5405438"/>
          <p14:tracePt t="34041" x="4460875" y="5395913"/>
          <p14:tracePt t="34055" x="4460875" y="5387975"/>
          <p14:tracePt t="34081" x="4460875" y="5380038"/>
          <p14:tracePt t="34121" x="4460875" y="5370513"/>
          <p14:tracePt t="34154" x="4460875" y="5362575"/>
          <p14:tracePt t="34167" x="4460875" y="5353050"/>
          <p14:tracePt t="34173" x="4460875" y="5345113"/>
          <p14:tracePt t="34180" x="4451350" y="5327650"/>
          <p14:tracePt t="34186" x="4443413" y="5294313"/>
          <p14:tracePt t="34737" x="4468813" y="5276850"/>
          <p14:tracePt t="34744" x="4503738" y="5268913"/>
          <p14:tracePt t="34750" x="4537075" y="5260975"/>
          <p14:tracePt t="34756" x="4562475" y="5260975"/>
          <p14:tracePt t="34763" x="4605338" y="5251450"/>
          <p14:tracePt t="34770" x="4638675" y="5251450"/>
          <p14:tracePt t="34776" x="4664075" y="5251450"/>
          <p14:tracePt t="34783" x="4699000" y="5251450"/>
          <p14:tracePt t="34789" x="4740275" y="5251450"/>
          <p14:tracePt t="34797" x="4791075" y="5251450"/>
          <p14:tracePt t="34803" x="4826000" y="5251450"/>
          <p14:tracePt t="34810" x="4868863" y="5251450"/>
          <p14:tracePt t="34816" x="4902200" y="5251450"/>
          <p14:tracePt t="34823" x="4953000" y="5251450"/>
          <p14:tracePt t="34830" x="4987925" y="5243513"/>
          <p14:tracePt t="34837" x="5021263" y="5243513"/>
          <p14:tracePt t="34843" x="5054600" y="5235575"/>
          <p14:tracePt t="34850" x="5080000" y="5235575"/>
          <p14:tracePt t="34856" x="5114925" y="5226050"/>
          <p14:tracePt t="34863" x="5148263" y="5226050"/>
          <p14:tracePt t="34869" x="5157788" y="5226050"/>
          <p14:tracePt t="34876" x="5183188" y="5226050"/>
          <p14:tracePt t="34883" x="5199063" y="5226050"/>
          <p14:tracePt t="34889" x="5208588" y="5226050"/>
          <p14:tracePt t="34896" x="5216525" y="5226050"/>
          <p14:tracePt t="34903" x="5233988" y="5226050"/>
          <p14:tracePt t="34909" x="5241925" y="5226050"/>
          <p14:tracePt t="34916" x="5259388" y="5218113"/>
          <p14:tracePt t="34922" x="5284788" y="5218113"/>
          <p14:tracePt t="34929" x="5310188" y="5208588"/>
          <p14:tracePt t="34939" x="5343525" y="5208588"/>
          <p14:tracePt t="34942" x="5394325" y="5192713"/>
          <p14:tracePt t="34949" x="5437188" y="5192713"/>
          <p14:tracePt t="34956" x="5480050" y="5183188"/>
          <p14:tracePt t="34962" x="5513388" y="5183188"/>
          <p14:tracePt t="34969" x="5548313" y="5183188"/>
          <p14:tracePt t="34976" x="5599113" y="5183188"/>
          <p14:tracePt t="34982" x="5641975" y="5175250"/>
          <p14:tracePt t="34989" x="5692775" y="5175250"/>
          <p14:tracePt t="34995" x="5735638" y="5167313"/>
          <p14:tracePt t="35003" x="5794375" y="5157788"/>
          <p14:tracePt t="35009" x="5853113" y="5149850"/>
          <p14:tracePt t="35015" x="5913438" y="5141913"/>
          <p14:tracePt t="35022" x="5997575" y="5116513"/>
          <p14:tracePt t="35029" x="6057900" y="5106988"/>
          <p14:tracePt t="35035" x="6134100" y="5106988"/>
          <p14:tracePt t="35042" x="6202363" y="5099050"/>
          <p14:tracePt t="35048" x="6278563" y="5073650"/>
          <p14:tracePt t="35055" x="6338888" y="5064125"/>
          <p14:tracePt t="35061" x="6423025" y="5056188"/>
          <p14:tracePt t="35068" x="6483350" y="5056188"/>
          <p14:tracePt t="35075" x="6534150" y="5048250"/>
          <p14:tracePt t="35082" x="6600825" y="5048250"/>
          <p14:tracePt t="35089" x="6653213" y="5038725"/>
          <p14:tracePt t="35096" x="6694488" y="5038725"/>
          <p14:tracePt t="35103" x="6745288" y="5038725"/>
          <p14:tracePt t="35108" x="6780213" y="5030788"/>
          <p14:tracePt t="35114" x="6813550" y="5030788"/>
          <p14:tracePt t="35121" x="6856413" y="5030788"/>
          <p14:tracePt t="35128" x="6881813" y="5030788"/>
          <p14:tracePt t="35135" x="6907213" y="5030788"/>
          <p14:tracePt t="35141" x="6924675" y="5030788"/>
          <p14:tracePt t="35148" x="6950075" y="5030788"/>
          <p14:tracePt t="35155" x="6950075" y="5022850"/>
          <p14:tracePt t="35162" x="6967538" y="5022850"/>
          <p14:tracePt t="35167" x="6975475" y="5022850"/>
          <p14:tracePt t="35188" x="6983413" y="5022850"/>
          <p14:tracePt t="35201" x="6992938" y="5022850"/>
          <p14:tracePt t="35207" x="7000875" y="5013325"/>
          <p14:tracePt t="35214" x="7018338" y="5013325"/>
          <p14:tracePt t="35222" x="7034213" y="5013325"/>
          <p14:tracePt t="35227" x="7059613" y="5013325"/>
          <p14:tracePt t="35235" x="7085013" y="5013325"/>
          <p14:tracePt t="35241" x="7112000" y="5013325"/>
          <p14:tracePt t="35247" x="7127875" y="5013325"/>
          <p14:tracePt t="35255" x="7145338" y="5013325"/>
          <p14:tracePt t="35260" x="7170738" y="5013325"/>
          <p14:tracePt t="35267" x="7178675" y="5013325"/>
          <p14:tracePt t="35274" x="7204075" y="5022850"/>
          <p14:tracePt t="35281" x="7213600" y="5022850"/>
          <p14:tracePt t="35288" x="7221538" y="5022850"/>
          <p14:tracePt t="35294" x="7239000" y="5022850"/>
          <p14:tracePt t="35300" x="7246938" y="5022850"/>
          <p14:tracePt t="35307" x="7246938" y="5030788"/>
          <p14:tracePt t="35314" x="7256463" y="5030788"/>
          <p14:tracePt t="35322" x="7264400" y="5030788"/>
          <p14:tracePt t="35334" x="7272338" y="5030788"/>
          <p14:tracePt t="35347" x="7281863" y="5030788"/>
          <p14:tracePt t="35373" x="7289800" y="5038725"/>
          <p14:tracePt t="35400" x="7289800" y="5048250"/>
          <p14:tracePt t="35426" x="7289800" y="5056188"/>
          <p14:tracePt t="35473" x="7297738" y="5056188"/>
          <p14:tracePt t="35479" x="7297738" y="5064125"/>
          <p14:tracePt t="35493" x="7297738" y="5073650"/>
          <p14:tracePt t="35526" x="7297738" y="5091113"/>
          <p14:tracePt t="35533" x="7307263" y="5099050"/>
          <p14:tracePt t="35552" x="7307263" y="5106988"/>
          <p14:tracePt t="35566" x="7307263" y="5116513"/>
          <p14:tracePt t="35592" x="7307263" y="5124450"/>
          <p14:tracePt t="35605" x="7307263" y="5132388"/>
          <p14:tracePt t="35612" x="7307263" y="5141913"/>
          <p14:tracePt t="35632" x="7307263" y="5149850"/>
          <p14:tracePt t="35638" x="7307263" y="5157788"/>
          <p14:tracePt t="35652" x="7297738" y="5157788"/>
          <p14:tracePt t="35665" x="7297738" y="5167313"/>
          <p14:tracePt t="35678" x="7297738" y="5175250"/>
          <p14:tracePt t="35691" x="7297738" y="5183188"/>
          <p14:tracePt t="35712" x="7297738" y="5192713"/>
          <p14:tracePt t="35725" x="7297738" y="5200650"/>
          <p14:tracePt t="35752" x="7297738" y="5208588"/>
          <p14:tracePt t="35771" x="7297738" y="5218113"/>
          <p14:tracePt t="35778" x="7289800" y="5218113"/>
          <p14:tracePt t="35791" x="7289800" y="5226050"/>
          <p14:tracePt t="35824" x="7281863" y="5226050"/>
          <p14:tracePt t="35857" x="7281863" y="5235575"/>
          <p14:tracePt t="35864" x="7272338" y="5235575"/>
          <p14:tracePt t="35871" x="7272338" y="5243513"/>
          <p14:tracePt t="35890" x="7272338" y="5251450"/>
          <p14:tracePt t="35897" x="7272338" y="5260975"/>
          <p14:tracePt t="35905" x="7264400" y="5260975"/>
          <p14:tracePt t="35910" x="7264400" y="5268913"/>
          <p14:tracePt t="35923" x="7256463" y="5276850"/>
          <p14:tracePt t="35937" x="7256463" y="5286375"/>
          <p14:tracePt t="35963" x="7246938" y="5286375"/>
          <p14:tracePt t="35976" x="7239000" y="5286375"/>
          <p14:tracePt t="35983" x="7239000" y="5294313"/>
          <p14:tracePt t="35996" x="7229475" y="5294313"/>
          <p14:tracePt t="36003" x="7229475" y="5302250"/>
          <p14:tracePt t="36023" x="7221538" y="5302250"/>
          <p14:tracePt t="36050" x="7213600" y="5302250"/>
          <p14:tracePt t="36063" x="7213600" y="5319713"/>
          <p14:tracePt t="36082" x="7196138" y="5319713"/>
          <p14:tracePt t="36089" x="7196138" y="5327650"/>
          <p14:tracePt t="36109" x="7188200" y="5327650"/>
          <p14:tracePt t="36189" x="7178675" y="5327650"/>
          <p14:tracePt t="36215" x="7178675" y="5337175"/>
          <p14:tracePt t="36434" x="7188200" y="5337175"/>
          <p14:tracePt t="36441" x="7196138" y="5337175"/>
          <p14:tracePt t="36447" x="7204075" y="5337175"/>
          <p14:tracePt t="36461" x="7204075" y="5327650"/>
          <p14:tracePt t="36467" x="7213600" y="5311775"/>
          <p14:tracePt t="36474" x="7229475" y="5311775"/>
          <p14:tracePt t="36481" x="7229475" y="5302250"/>
          <p14:tracePt t="36488" x="7239000" y="5294313"/>
          <p14:tracePt t="36494" x="7246938" y="5286375"/>
          <p14:tracePt t="36501" x="7256463" y="5286375"/>
          <p14:tracePt t="36507" x="7264400" y="5268913"/>
          <p14:tracePt t="36513" x="7272338" y="5260975"/>
          <p14:tracePt t="36527" x="7281863" y="5260975"/>
          <p14:tracePt t="36534" x="7281863" y="5251450"/>
          <p14:tracePt t="36540" x="7281863" y="5243513"/>
          <p14:tracePt t="36547" x="7289800" y="5235575"/>
          <p14:tracePt t="36553" x="7297738" y="5235575"/>
          <p14:tracePt t="36568" x="7307263" y="5226050"/>
          <p14:tracePt t="36580" x="7315200" y="5218113"/>
          <p14:tracePt t="36587" x="7315200" y="5208588"/>
          <p14:tracePt t="36593" x="7323138" y="5208588"/>
          <p14:tracePt t="36606" x="7323138" y="5200650"/>
          <p14:tracePt t="36613" x="7332663" y="5192713"/>
          <p14:tracePt t="36626" x="7332663" y="5183188"/>
          <p14:tracePt t="36633" x="7332663" y="5167313"/>
          <p14:tracePt t="36639" x="7340600" y="5167313"/>
          <p14:tracePt t="36647" x="7340600" y="5157788"/>
          <p14:tracePt t="36653" x="7340600" y="5149850"/>
          <p14:tracePt t="36659" x="7340600" y="5141913"/>
          <p14:tracePt t="36666" x="7348538" y="5141913"/>
          <p14:tracePt t="36673" x="7348538" y="5132388"/>
          <p14:tracePt t="36679" x="7348538" y="5124450"/>
          <p14:tracePt t="36693" x="7348538" y="5116513"/>
          <p14:tracePt t="36699" x="7358063" y="5106988"/>
          <p14:tracePt t="36712" x="7358063" y="5099050"/>
          <p14:tracePt t="36719" x="7366000" y="5099050"/>
          <p14:tracePt t="36726" x="7373938" y="5099050"/>
          <p14:tracePt t="36752" x="7383463" y="5091113"/>
          <p14:tracePt t="36766" x="7391400" y="5091113"/>
          <p14:tracePt t="36819" x="7400925" y="5091113"/>
          <p14:tracePt t="36832" x="7408863" y="5091113"/>
          <p14:tracePt t="36845" x="7416800" y="5099050"/>
          <p14:tracePt t="36858" x="7426325" y="5106988"/>
          <p14:tracePt t="36865" x="7434263" y="5106988"/>
          <p14:tracePt t="36872" x="7442200" y="5106988"/>
          <p14:tracePt t="36878" x="7451725" y="5106988"/>
          <p14:tracePt t="36886" x="7459663" y="5116513"/>
          <p14:tracePt t="36891" x="7467600" y="5116513"/>
          <p14:tracePt t="36898" x="7493000" y="5116513"/>
          <p14:tracePt t="36905" x="7502525" y="5132388"/>
          <p14:tracePt t="36911" x="7518400" y="5141913"/>
          <p14:tracePt t="36918" x="7535863" y="5149850"/>
          <p14:tracePt t="36925" x="7545388" y="5157788"/>
          <p14:tracePt t="36939" x="7561263" y="5167313"/>
          <p14:tracePt t="36946" x="7570788" y="5167313"/>
          <p14:tracePt t="36951" x="7578725" y="5167313"/>
          <p14:tracePt t="36957" x="7586663" y="5167313"/>
          <p14:tracePt t="36965" x="7596188" y="5167313"/>
          <p14:tracePt t="36972" x="7596188" y="5175250"/>
          <p14:tracePt t="36978" x="7604125" y="5175250"/>
          <p14:tracePt t="36984" x="7612063" y="5183188"/>
          <p14:tracePt t="37005" x="7621588" y="5192713"/>
          <p14:tracePt t="37011" x="7629525" y="5200650"/>
          <p14:tracePt t="37017" x="7637463" y="5208588"/>
          <p14:tracePt t="37024" x="7646988" y="5218113"/>
          <p14:tracePt t="37031" x="7654925" y="5218113"/>
          <p14:tracePt t="37038" x="7654925" y="5226050"/>
          <p14:tracePt t="37044" x="7662863" y="5226050"/>
          <p14:tracePt t="37051" x="7662863" y="5235575"/>
          <p14:tracePt t="37065" x="7672388" y="5235575"/>
          <p14:tracePt t="37071" x="7672388" y="5243513"/>
          <p14:tracePt t="37077" x="7680325" y="5243513"/>
          <p14:tracePt t="37084" x="7688263" y="5251450"/>
          <p14:tracePt t="37090" x="7697788" y="5251450"/>
          <p14:tracePt t="37098" x="7705725" y="5251450"/>
          <p14:tracePt t="37124" x="7715250" y="5251450"/>
          <p14:tracePt t="37130" x="7723188" y="5251450"/>
          <p14:tracePt t="37137" x="7731125" y="5260975"/>
          <p14:tracePt t="37144" x="7740650" y="5260975"/>
          <p14:tracePt t="37150" x="7748588" y="5268913"/>
          <p14:tracePt t="37157" x="7756525" y="5276850"/>
          <p14:tracePt t="37163" x="7766050" y="5276850"/>
          <p14:tracePt t="37170" x="7781925" y="5286375"/>
          <p14:tracePt t="37176" x="7791450" y="5286375"/>
          <p14:tracePt t="37183" x="7799388" y="5294313"/>
          <p14:tracePt t="37189" x="7816850" y="5302250"/>
          <p14:tracePt t="37196" x="7842250" y="5311775"/>
          <p14:tracePt t="37203" x="7850188" y="5337175"/>
          <p14:tracePt t="37210" x="7859713" y="5337175"/>
          <p14:tracePt t="37216" x="7875588" y="5337175"/>
          <p14:tracePt t="37223" x="7875588" y="5345113"/>
          <p14:tracePt t="37230" x="7885113" y="5353050"/>
          <p14:tracePt t="37237" x="7900988" y="5362575"/>
          <p14:tracePt t="37250" x="7910513" y="5362575"/>
          <p14:tracePt t="37269" x="7918450" y="5362575"/>
          <p14:tracePt t="37276" x="7926388" y="5362575"/>
          <p14:tracePt t="37296" x="7935913" y="5370513"/>
          <p14:tracePt t="37309" x="7943850" y="5370513"/>
          <p14:tracePt t="37422" x="7961313" y="5362575"/>
          <p14:tracePt t="37435" x="7969250" y="5353050"/>
          <p14:tracePt t="37442" x="7969250" y="5345113"/>
          <p14:tracePt t="37455" x="7994650" y="5311775"/>
          <p14:tracePt t="37462" x="8012113" y="5286375"/>
          <p14:tracePt t="37468" x="8045450" y="5260975"/>
          <p14:tracePt t="37475" x="8070850" y="5251450"/>
          <p14:tracePt t="37481" x="8105775" y="5243513"/>
          <p14:tracePt t="37488" x="8147050" y="5235575"/>
          <p14:tracePt t="37495" x="8181975" y="5226050"/>
          <p14:tracePt t="37501" x="8199438" y="5226050"/>
          <p14:tracePt t="37508" x="8224838" y="5226050"/>
          <p14:tracePt t="37514" x="8266113" y="5226050"/>
          <p14:tracePt t="37522" x="8343900" y="5218113"/>
          <p14:tracePt t="37528" x="8385175" y="5208588"/>
          <p14:tracePt t="37535" x="8420100" y="5208588"/>
          <p14:tracePt t="37541" x="8470900" y="5208588"/>
          <p14:tracePt t="37549" x="8496300" y="5208588"/>
          <p14:tracePt t="37555" x="8521700" y="5218113"/>
          <p14:tracePt t="37562" x="8529638" y="5218113"/>
          <p14:tracePt t="37568" x="8547100" y="5218113"/>
          <p14:tracePt t="37574" x="8564563" y="5218113"/>
          <p14:tracePt t="37582" x="8580438" y="5218113"/>
          <p14:tracePt t="37589" x="8605838" y="5218113"/>
          <p14:tracePt t="37594" x="8623300" y="5218113"/>
          <p14:tracePt t="37601" x="8632825" y="5218113"/>
          <p14:tracePt t="37607" x="8658225" y="5218113"/>
          <p14:tracePt t="37615" x="8674100" y="5218113"/>
          <p14:tracePt t="37621" x="8691563" y="5218113"/>
          <p14:tracePt t="37627" x="8709025" y="5218113"/>
          <p14:tracePt t="37634" x="8734425" y="5218113"/>
          <p14:tracePt t="37640" x="8750300" y="5218113"/>
          <p14:tracePt t="37647" x="8759825" y="5218113"/>
          <p14:tracePt t="37655" x="8777288" y="5218113"/>
          <p14:tracePt t="37661" x="8802688" y="5226050"/>
          <p14:tracePt t="37667" x="8836025" y="5235575"/>
          <p14:tracePt t="37673" x="8869363" y="5243513"/>
          <p14:tracePt t="37681" x="8894763" y="5243513"/>
          <p14:tracePt t="37688" x="8929688" y="5251450"/>
          <p14:tracePt t="37693" x="8937625" y="5260975"/>
          <p14:tracePt t="37700" x="8963025" y="5260975"/>
          <p14:tracePt t="37706" x="8980488" y="5268913"/>
          <p14:tracePt t="37714" x="8980488" y="5276850"/>
          <p14:tracePt t="37721" x="8997950" y="5286375"/>
          <p14:tracePt t="37727" x="9005888" y="5286375"/>
          <p14:tracePt t="37733" x="9013825" y="5286375"/>
          <p14:tracePt t="37739" x="9023350" y="5294313"/>
          <p14:tracePt t="37746" x="9031288" y="5302250"/>
          <p14:tracePt t="37753" x="9056688" y="5319713"/>
          <p14:tracePt t="37760" x="9074150" y="5327650"/>
          <p14:tracePt t="37773" x="9091613" y="5327650"/>
          <p14:tracePt t="37786" x="9099550" y="5327650"/>
          <p14:tracePt t="37800" x="9107488" y="5327650"/>
          <p14:tracePt t="37806" x="9107488" y="5337175"/>
          <p14:tracePt t="37833" x="9107488" y="5345113"/>
          <p14:tracePt t="37839" x="9117013" y="5345113"/>
          <p14:tracePt t="37853" x="9124950" y="5345113"/>
          <p14:tracePt t="37859" x="9124950" y="5353050"/>
          <p14:tracePt t="37866" x="9132888" y="5353050"/>
          <p14:tracePt t="37907" x="9142413" y="5353050"/>
          <p14:tracePt t="37919" x="9142413" y="5362575"/>
          <p14:tracePt t="37973" x="9132888" y="5362575"/>
          <p14:tracePt t="37979" x="9124950" y="5337175"/>
          <p14:tracePt t="37985" x="9107488" y="5302250"/>
          <p14:tracePt t="37992" x="9082088" y="5276850"/>
          <p14:tracePt t="37999" x="9056688" y="5251450"/>
          <p14:tracePt t="38006" x="9023350" y="5226050"/>
          <p14:tracePt t="38012" x="8980488" y="5200650"/>
          <p14:tracePt t="38018" x="8929688" y="5141913"/>
          <p14:tracePt t="38025" x="8878888" y="5091113"/>
          <p14:tracePt t="38032" x="8843963" y="5064125"/>
          <p14:tracePt t="38038" x="8802688" y="5038725"/>
          <p14:tracePt t="38045" x="8750300" y="4997450"/>
          <p14:tracePt t="38051" x="8709025" y="4929188"/>
          <p14:tracePt t="38058" x="8674100" y="4903788"/>
          <p14:tracePt t="38064" x="8648700" y="4878388"/>
          <p14:tracePt t="38072" x="8623300" y="4860925"/>
          <p14:tracePt t="38078" x="8615363" y="4852988"/>
          <p14:tracePt t="38085" x="8597900" y="4843463"/>
          <p14:tracePt t="38091" x="8589963" y="4835525"/>
          <p14:tracePt t="38098" x="8580438" y="4827588"/>
          <p14:tracePt t="38124" x="8572500" y="4827588"/>
          <p14:tracePt t="38132" x="8564563" y="4827588"/>
          <p14:tracePt t="38144" x="8555038" y="4827588"/>
          <p14:tracePt t="38151" x="8547100" y="4827588"/>
          <p14:tracePt t="38164" x="8539163" y="4827588"/>
          <p14:tracePt t="38172" x="8529638" y="4827588"/>
          <p14:tracePt t="38177" x="8521700" y="4827588"/>
          <p14:tracePt t="38191" x="8504238" y="4827588"/>
          <p14:tracePt t="38205" x="8496300" y="4827588"/>
          <p14:tracePt t="38217" x="8488363" y="4827588"/>
          <p14:tracePt t="38223" x="8470900" y="4827588"/>
          <p14:tracePt t="38230" x="8445500" y="4827588"/>
          <p14:tracePt t="38238" x="8351838" y="4835525"/>
          <p14:tracePt t="38244" x="8224838" y="4852988"/>
          <p14:tracePt t="38251" x="8096250" y="4868863"/>
          <p14:tracePt t="38257" x="8012113" y="4886325"/>
          <p14:tracePt t="38263" x="7885113" y="4919663"/>
          <p14:tracePt t="38271" x="7748588" y="4954588"/>
          <p14:tracePt t="38277" x="7561263" y="5022850"/>
          <p14:tracePt t="38283" x="7442200" y="5056188"/>
          <p14:tracePt t="38289" x="7358063" y="5091113"/>
          <p14:tracePt t="38297" x="7297738" y="5106988"/>
          <p14:tracePt t="38305" x="7281863" y="5106988"/>
          <p14:tracePt t="38310" x="7264400" y="5106988"/>
          <p14:tracePt t="38323" x="7264400" y="5116513"/>
          <p14:tracePt t="38343" x="7264400" y="5124450"/>
          <p14:tracePt t="38376" x="7264400" y="5132388"/>
          <p14:tracePt t="38404" x="7272338" y="5132388"/>
          <p14:tracePt t="38416" x="7272338" y="5141913"/>
          <p14:tracePt t="38422" x="7281863" y="5141913"/>
          <p14:tracePt t="38429" x="7289800" y="5149850"/>
          <p14:tracePt t="38436" x="7297738" y="5149850"/>
          <p14:tracePt t="38449" x="7315200" y="5157788"/>
          <p14:tracePt t="38455" x="7323138" y="5167313"/>
          <p14:tracePt t="38462" x="7340600" y="5175250"/>
          <p14:tracePt t="38469" x="7348538" y="5175250"/>
          <p14:tracePt t="38476" x="7366000" y="5183188"/>
          <p14:tracePt t="38482" x="7373938" y="5192713"/>
          <p14:tracePt t="38490" x="7383463" y="5200650"/>
          <p14:tracePt t="38509" x="7391400" y="5200650"/>
          <p14:tracePt t="38595" x="7391400" y="5192713"/>
          <p14:tracePt t="38616" x="7391400" y="5175250"/>
          <p14:tracePt t="38621" x="7391400" y="5167313"/>
          <p14:tracePt t="38628" x="7391400" y="5157788"/>
          <p14:tracePt t="38635" x="7391400" y="5149850"/>
          <p14:tracePt t="38641" x="7391400" y="5141913"/>
          <p14:tracePt t="38648" x="7400925" y="5141913"/>
          <p14:tracePt t="38662" x="7400925" y="5132388"/>
          <p14:tracePt t="38668" x="7400925" y="5124450"/>
          <p14:tracePt t="38675" x="7408863" y="5116513"/>
          <p14:tracePt t="38681" x="7408863" y="5091113"/>
          <p14:tracePt t="38688" x="7408863" y="5073650"/>
          <p14:tracePt t="38701" x="7408863" y="5064125"/>
          <p14:tracePt t="38708" x="7408863" y="5056188"/>
          <p14:tracePt t="38722" x="7408863" y="5038725"/>
          <p14:tracePt t="38728" x="7408863" y="5030788"/>
          <p14:tracePt t="38747" x="7400925" y="5030788"/>
          <p14:tracePt t="38755" x="7391400" y="5030788"/>
          <p14:tracePt t="38760" x="7383463" y="5022850"/>
          <p14:tracePt t="38767" x="7373938" y="5022850"/>
          <p14:tracePt t="38774" x="7358063" y="5013325"/>
          <p14:tracePt t="38781" x="7340600" y="5013325"/>
          <p14:tracePt t="38788" x="7323138" y="5013325"/>
          <p14:tracePt t="38794" x="7315200" y="5013325"/>
          <p14:tracePt t="38800" x="7297738" y="5013325"/>
          <p14:tracePt t="38807" x="7289800" y="5013325"/>
          <p14:tracePt t="38814" x="7272338" y="5013325"/>
          <p14:tracePt t="38822" x="7256463" y="5013325"/>
          <p14:tracePt t="38827" x="7256463" y="5022850"/>
          <p14:tracePt t="38834" x="7246938" y="5022850"/>
          <p14:tracePt t="38840" x="7229475" y="5022850"/>
          <p14:tracePt t="38846" x="7221538" y="5030788"/>
          <p14:tracePt t="38855" x="7213600" y="5048250"/>
          <p14:tracePt t="38860" x="7204075" y="5056188"/>
          <p14:tracePt t="38868" x="7196138" y="5056188"/>
          <p14:tracePt t="38873" x="7196138" y="5064125"/>
          <p14:tracePt t="38880" x="7188200" y="5073650"/>
          <p14:tracePt t="38887" x="7178675" y="5073650"/>
          <p14:tracePt t="38893" x="7170738" y="5081588"/>
          <p14:tracePt t="38900" x="7170738" y="5091113"/>
          <p14:tracePt t="38906" x="7162800" y="5099050"/>
          <p14:tracePt t="38914" x="7153275" y="5099050"/>
          <p14:tracePt t="38927" x="7145338" y="5099050"/>
          <p14:tracePt t="38939" x="7137400" y="5106988"/>
          <p14:tracePt t="38946" x="7127875" y="5106988"/>
          <p14:tracePt t="38953" x="7127875" y="5116513"/>
          <p14:tracePt t="38986" x="7127875" y="5124450"/>
          <p14:tracePt t="39000" x="7127875" y="5132388"/>
          <p14:tracePt t="39006" x="7127875" y="5141913"/>
          <p14:tracePt t="39012" x="7119938" y="5149850"/>
          <p14:tracePt t="39019" x="7119938" y="5157788"/>
          <p14:tracePt t="39033" x="7119938" y="5167313"/>
          <p14:tracePt t="39066" x="7119938" y="5175250"/>
          <p14:tracePt t="39079" x="7119938" y="5183188"/>
          <p14:tracePt t="39099" x="7119938" y="5192713"/>
          <p14:tracePt t="39105" x="7119938" y="5200650"/>
          <p14:tracePt t="39119" x="7119938" y="5208588"/>
          <p14:tracePt t="39185" x="7119938" y="5218113"/>
          <p14:tracePt t="39198" x="7127875" y="5218113"/>
          <p14:tracePt t="39205" x="7137400" y="5218113"/>
          <p14:tracePt t="39213" x="7145338" y="5218113"/>
          <p14:tracePt t="39218" x="7153275" y="5218113"/>
          <p14:tracePt t="39225" x="7170738" y="5218113"/>
          <p14:tracePt t="39231" x="7196138" y="5218113"/>
          <p14:tracePt t="39238" x="7239000" y="5218113"/>
          <p14:tracePt t="39245" x="7272338" y="5200650"/>
          <p14:tracePt t="39251" x="7323138" y="5192713"/>
          <p14:tracePt t="39258" x="7366000" y="5175250"/>
          <p14:tracePt t="39264" x="7434263" y="5149850"/>
          <p14:tracePt t="39272" x="7451725" y="5141913"/>
          <p14:tracePt t="39278" x="7485063" y="5141913"/>
          <p14:tracePt t="39284" x="7502525" y="5141913"/>
          <p14:tracePt t="39291" x="7527925" y="5141913"/>
          <p14:tracePt t="39298" x="7535863" y="5132388"/>
          <p14:tracePt t="39305" x="7561263" y="5132388"/>
          <p14:tracePt t="39311" x="7586663" y="5132388"/>
          <p14:tracePt t="39319" x="7604125" y="5132388"/>
          <p14:tracePt t="39324" x="7621588" y="5132388"/>
          <p14:tracePt t="39331" x="7654925" y="5132388"/>
          <p14:tracePt t="39338" x="7672388" y="5132388"/>
          <p14:tracePt t="39344" x="7715250" y="5132388"/>
          <p14:tracePt t="39351" x="7756525" y="5132388"/>
          <p14:tracePt t="39357" x="7807325" y="5132388"/>
          <p14:tracePt t="39364" x="7850188" y="5132388"/>
          <p14:tracePt t="39371" x="7910513" y="5132388"/>
          <p14:tracePt t="39377" x="7969250" y="5132388"/>
          <p14:tracePt t="39384" x="8012113" y="5132388"/>
          <p14:tracePt t="39390" x="8070850" y="5141913"/>
          <p14:tracePt t="39397" x="8121650" y="5141913"/>
          <p14:tracePt t="39405" x="8174038" y="5141913"/>
          <p14:tracePt t="39410" x="8199438" y="5149850"/>
          <p14:tracePt t="39417" x="8224838" y="5149850"/>
          <p14:tracePt t="39423" x="8250238" y="5149850"/>
          <p14:tracePt t="39430" x="8283575" y="5149850"/>
          <p14:tracePt t="39438" x="8291513" y="5149850"/>
          <p14:tracePt t="39443" x="8301038" y="5157788"/>
          <p14:tracePt t="39450" x="8308975" y="5157788"/>
          <p14:tracePt t="39465" x="8318500" y="5157788"/>
          <p14:tracePt t="39476" x="8326438" y="5157788"/>
          <p14:tracePt t="39497" x="8334375" y="5157788"/>
          <p14:tracePt t="39505" x="8334375" y="5167313"/>
          <p14:tracePt t="39543" x="8334375" y="5175250"/>
          <p14:tracePt t="39550" x="8334375" y="5183188"/>
          <p14:tracePt t="39616" x="8334375" y="5192713"/>
          <p14:tracePt t="39682" x="8326438" y="5192713"/>
          <p14:tracePt t="39689" x="8318500" y="5183188"/>
          <p14:tracePt t="39696" x="8308975" y="5175250"/>
          <p14:tracePt t="39702" x="8301038" y="5157788"/>
          <p14:tracePt t="39709" x="8283575" y="5157788"/>
          <p14:tracePt t="39715" x="8266113" y="5141913"/>
          <p14:tracePt t="39722" x="8258175" y="5132388"/>
          <p14:tracePt t="39729" x="8240713" y="5116513"/>
          <p14:tracePt t="39735" x="8232775" y="5106988"/>
          <p14:tracePt t="39755" x="8224838" y="5099050"/>
          <p14:tracePt t="39762" x="8224838" y="5091113"/>
          <p14:tracePt t="39775" x="8215313" y="5081588"/>
          <p14:tracePt t="39782" x="8215313" y="5073650"/>
          <p14:tracePt t="39795" x="8215313" y="5064125"/>
          <p14:tracePt t="39808" x="8215313" y="5056188"/>
          <p14:tracePt t="39822" x="8215313" y="5048250"/>
          <p14:tracePt t="39841" x="8215313" y="5038725"/>
          <p14:tracePt t="39848" x="8224838" y="5038725"/>
          <p14:tracePt t="39868" x="8232775" y="5038725"/>
          <p14:tracePt t="39874" x="8240713" y="5038725"/>
          <p14:tracePt t="39888" x="8275638" y="5030788"/>
          <p14:tracePt t="39894" x="8334375" y="5030788"/>
          <p14:tracePt t="39902" x="8385175" y="5030788"/>
          <p14:tracePt t="39907" x="8470900" y="5030788"/>
          <p14:tracePt t="39915" x="8529638" y="5022850"/>
          <p14:tracePt t="39923" x="8605838" y="4997450"/>
          <p14:tracePt t="39927" x="8691563" y="4987925"/>
          <p14:tracePt t="39934" x="8767763" y="4979988"/>
          <p14:tracePt t="39940" x="8828088" y="4972050"/>
          <p14:tracePt t="39947" x="8912225" y="4946650"/>
          <p14:tracePt t="39955" x="8955088" y="4946650"/>
          <p14:tracePt t="39961" x="9005888" y="4937125"/>
          <p14:tracePt t="39967" x="9031288" y="4937125"/>
          <p14:tracePt t="39974" x="9056688" y="4937125"/>
          <p14:tracePt t="39980" x="9064625" y="4946650"/>
          <p14:tracePt t="39988" x="9074150" y="4946650"/>
          <p14:tracePt t="39994" x="9082088" y="4946650"/>
          <p14:tracePt t="40014" x="9091613" y="4954588"/>
          <p14:tracePt t="40034" x="9099550" y="4954588"/>
          <p14:tracePt t="40040" x="9099550" y="4962525"/>
          <p14:tracePt t="40100" x="9099550" y="4972050"/>
          <p14:tracePt t="40140" x="9099550" y="4979988"/>
          <p14:tracePt t="40166" x="9099550" y="4987925"/>
          <p14:tracePt t="40173" x="9091613" y="4987925"/>
          <p14:tracePt t="40180" x="9082088" y="4987925"/>
          <p14:tracePt t="40186" x="9064625" y="4997450"/>
          <p14:tracePt t="40193" x="9056688" y="4997450"/>
          <p14:tracePt t="40200" x="9039225" y="4997450"/>
          <p14:tracePt t="40206" x="9023350" y="4997450"/>
          <p14:tracePt t="40219" x="9013825" y="4997450"/>
          <p14:tracePt t="40226" x="8997950" y="4997450"/>
          <p14:tracePt t="40239" x="8988425" y="4997450"/>
          <p14:tracePt t="40246" x="8980488" y="4997450"/>
          <p14:tracePt t="40252" x="8972550" y="4997450"/>
          <p14:tracePt t="40259" x="8963025" y="4997450"/>
          <p14:tracePt t="40266" x="8955088" y="4997450"/>
          <p14:tracePt t="40272" x="8947150" y="4997450"/>
          <p14:tracePt t="40279" x="8929688" y="4997450"/>
          <p14:tracePt t="40286" x="8921750" y="4997450"/>
          <p14:tracePt t="40292" x="8904288" y="4997450"/>
          <p14:tracePt t="40299" x="8894763" y="4987925"/>
          <p14:tracePt t="40305" x="8886825" y="4987925"/>
          <p14:tracePt t="40312" x="8869363" y="4972050"/>
          <p14:tracePt t="40319" x="8853488" y="4962525"/>
          <p14:tracePt t="40325" x="8843963" y="4962525"/>
          <p14:tracePt t="40332" x="8828088" y="4954588"/>
          <p14:tracePt t="40339" x="8818563" y="4946650"/>
          <p14:tracePt t="40345" x="8810625" y="4937125"/>
          <p14:tracePt t="40352" x="8802688" y="4937125"/>
          <p14:tracePt t="40358" x="8793163" y="4937125"/>
          <p14:tracePt t="40365" x="8785225" y="4929188"/>
          <p14:tracePt t="40372" x="8777288" y="4919663"/>
          <p14:tracePt t="40378" x="8767763" y="4911725"/>
          <p14:tracePt t="40385" x="8759825" y="4903788"/>
          <p14:tracePt t="40392" x="8759825" y="4886325"/>
          <p14:tracePt t="40398" x="8750300" y="4878388"/>
          <p14:tracePt t="40411" x="8742363" y="4868863"/>
          <p14:tracePt t="40418" x="8742363" y="4852988"/>
          <p14:tracePt t="40425" x="8742363" y="4843463"/>
          <p14:tracePt t="40431" x="8742363" y="4835525"/>
          <p14:tracePt t="40438" x="8742363" y="4827588"/>
          <p14:tracePt t="40444" x="8750300" y="4818063"/>
          <p14:tracePt t="43700" x="8759825" y="4810125"/>
          <p14:tracePt t="43706" x="8777288" y="4802188"/>
          <p14:tracePt t="43713" x="8793163" y="4792663"/>
          <p14:tracePt t="43726" x="8810625" y="4792663"/>
          <p14:tracePt t="43733" x="8810625" y="4784725"/>
          <p14:tracePt t="43739" x="8818563" y="4784725"/>
          <p14:tracePt t="43753" x="8828088" y="4784725"/>
          <p14:tracePt t="43766" x="8836025" y="4784725"/>
          <p14:tracePt t="43792" x="8843963" y="4775200"/>
          <p14:tracePt t="43813" x="8843963" y="4767263"/>
          <p14:tracePt t="43819" x="8861425" y="4759325"/>
          <p14:tracePt t="43825" x="8886825" y="4741863"/>
          <p14:tracePt t="43832" x="8894763" y="4724400"/>
          <p14:tracePt t="43838" x="8912225" y="4708525"/>
          <p14:tracePt t="43845" x="8929688" y="4699000"/>
          <p14:tracePt t="43852" x="8937625" y="4691063"/>
          <p14:tracePt t="43859" x="8947150" y="4673600"/>
          <p14:tracePt t="43865" x="8955088" y="4665663"/>
          <p14:tracePt t="43872" x="8963025" y="4665663"/>
          <p14:tracePt t="43878" x="8972550" y="4657725"/>
          <p14:tracePt t="43885" x="8972550" y="4648200"/>
          <p14:tracePt t="43898" x="8980488" y="4648200"/>
          <p14:tracePt t="43905" x="8988425" y="4648200"/>
          <p14:tracePt t="43932" x="8997950" y="4648200"/>
          <p14:tracePt t="43939" x="8997950" y="4640263"/>
          <p14:tracePt t="43954" x="9039225" y="4605338"/>
          <p14:tracePt t="43957" x="9064625" y="4589463"/>
          <p14:tracePt t="43966" x="9091613" y="4589463"/>
          <p14:tracePt t="43972" x="9124950" y="4554538"/>
          <p14:tracePt t="43978" x="9150350" y="4554538"/>
          <p14:tracePt t="43985" x="9183688" y="4521200"/>
          <p14:tracePt t="43991" x="9218613" y="4503738"/>
          <p14:tracePt t="43998" x="9244013" y="4495800"/>
          <p14:tracePt t="44005" x="9269413" y="4478338"/>
          <p14:tracePt t="44011" x="9312275" y="4460875"/>
          <p14:tracePt t="44018" x="9363075" y="4435475"/>
          <p14:tracePt t="44024" x="9413875" y="4394200"/>
          <p14:tracePt t="44032" x="9464675" y="4368800"/>
          <p14:tracePt t="44038" x="9523413" y="4325938"/>
          <p14:tracePt t="44044" x="9583738" y="4291013"/>
          <p14:tracePt t="44051" x="9634538" y="4265613"/>
          <p14:tracePt t="44057" x="9702800" y="4232275"/>
          <p14:tracePt t="44065" x="9779000" y="4197350"/>
          <p14:tracePt t="44073" x="9847263" y="4164013"/>
          <p14:tracePt t="44077" x="9940925" y="4121150"/>
          <p14:tracePt t="44084" x="10059988" y="4079875"/>
          <p14:tracePt t="44090" x="10179050" y="4044950"/>
          <p14:tracePt t="44097" x="10280650" y="4002088"/>
          <p14:tracePt t="44105" x="10382250" y="3968750"/>
          <p14:tracePt t="44111" x="10483850" y="3951288"/>
          <p14:tracePt t="44117" x="10569575" y="3917950"/>
          <p14:tracePt t="44123" x="10688638" y="3908425"/>
          <p14:tracePt t="44131" x="10772775" y="3883025"/>
          <p14:tracePt t="44138" x="10874375" y="3857625"/>
          <p14:tracePt t="44144" x="10985500" y="3841750"/>
          <p14:tracePt t="44150" x="11087100" y="3824288"/>
          <p14:tracePt t="44157" x="11180763" y="3806825"/>
          <p14:tracePt t="44164" x="11266488" y="3790950"/>
          <p14:tracePt t="44172" x="11350625" y="3781425"/>
          <p14:tracePt t="44177" x="11418888" y="3781425"/>
          <p14:tracePt t="44183" x="11495088" y="3773488"/>
          <p14:tracePt t="44189" x="11571288" y="3763963"/>
          <p14:tracePt t="44197" x="11639550" y="3763963"/>
          <p14:tracePt t="44205" x="11715750" y="3763963"/>
          <p14:tracePt t="44210" x="11784013" y="3773488"/>
          <p14:tracePt t="44216" x="11844338" y="3773488"/>
          <p14:tracePt t="44223" x="11920538" y="3763963"/>
          <p14:tracePt t="44230" x="11979275" y="3763963"/>
          <p14:tracePt t="44237" x="12022138" y="3763963"/>
          <p14:tracePt t="44243" x="12065000" y="3763963"/>
          <p14:tracePt t="44250" x="12098338" y="3763963"/>
          <p14:tracePt t="44257" x="12149138" y="37639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8FEB45-1FD0-40A8-B99B-B7E706BA6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Skew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539965-BFE4-4BE6-AEF0-EBB9FD455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Устранение левой связи на одном уровне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8" name="Picture 4" descr="image">
            <a:extLst>
              <a:ext uri="{FF2B5EF4-FFF2-40B4-BE49-F238E27FC236}">
                <a16:creationId xmlns:a16="http://schemas.microsoft.com/office/drawing/2014/main" id="{76657497-6862-4259-8992-507EE4CF3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1903" y="2929779"/>
            <a:ext cx="8005136" cy="342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Звук 3">
            <a:hlinkClick r:id="" action="ppaction://media"/>
            <a:extLst>
              <a:ext uri="{FF2B5EF4-FFF2-40B4-BE49-F238E27FC236}">
                <a16:creationId xmlns:a16="http://schemas.microsoft.com/office/drawing/2014/main" id="{D0C5154B-8486-44A9-8C75-52376944AB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259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11"/>
    </mc:Choice>
    <mc:Fallback>
      <p:transition spd="slow" advTm="32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63" x="11979275" y="3330575"/>
          <p14:tracePt t="769" x="11885613" y="3330575"/>
          <p14:tracePt t="776" x="11801475" y="3348038"/>
          <p14:tracePt t="782" x="11741150" y="3355975"/>
          <p14:tracePt t="789" x="11674475" y="3365500"/>
          <p14:tracePt t="796" x="11571288" y="3365500"/>
          <p14:tracePt t="802" x="11461750" y="3373438"/>
          <p14:tracePt t="809" x="11299825" y="3390900"/>
          <p14:tracePt t="815" x="11129963" y="3398838"/>
          <p14:tracePt t="823" x="10848975" y="3433763"/>
          <p14:tracePt t="829" x="10594975" y="3433763"/>
          <p14:tracePt t="835" x="10306050" y="3433763"/>
          <p14:tracePt t="842" x="10042525" y="3433763"/>
          <p14:tracePt t="849" x="9779000" y="3449638"/>
          <p14:tracePt t="856" x="9575800" y="3449638"/>
          <p14:tracePt t="862" x="9396413" y="3449638"/>
          <p14:tracePt t="868" x="9209088" y="3459163"/>
          <p14:tracePt t="875" x="9056688" y="3459163"/>
          <p14:tracePt t="882" x="8929688" y="3475038"/>
          <p14:tracePt t="890" x="8802688" y="3484563"/>
          <p14:tracePt t="895" x="8691563" y="3492500"/>
          <p14:tracePt t="902" x="8564563" y="3517900"/>
          <p14:tracePt t="908" x="8462963" y="3543300"/>
          <p14:tracePt t="915" x="8343900" y="3552825"/>
          <p14:tracePt t="922" x="8258175" y="3578225"/>
          <p14:tracePt t="928" x="8156575" y="3586163"/>
          <p14:tracePt t="935" x="8080375" y="3611563"/>
          <p14:tracePt t="941" x="8020050" y="3619500"/>
          <p14:tracePt t="948" x="7951788" y="3619500"/>
          <p14:tracePt t="955" x="7893050" y="3636963"/>
          <p14:tracePt t="962" x="7842250" y="3654425"/>
          <p14:tracePt t="968" x="7799388" y="3662363"/>
          <p14:tracePt t="975" x="7766050" y="3671888"/>
          <p14:tracePt t="981" x="7740650" y="3671888"/>
          <p14:tracePt t="989" x="7723188" y="3679825"/>
          <p14:tracePt t="1001" x="7715250" y="3679825"/>
          <p14:tracePt t="1007" x="7705725" y="3687763"/>
          <p14:tracePt t="13835" x="7697788" y="3687763"/>
          <p14:tracePt t="13954" x="7688263" y="3687763"/>
          <p14:tracePt t="13994" x="7680325" y="3687763"/>
          <p14:tracePt t="14048" x="7672388" y="3687763"/>
          <p14:tracePt t="14061" x="7672388" y="3679825"/>
          <p14:tracePt t="14067" x="7662863" y="3679825"/>
          <p14:tracePt t="14114" x="7662863" y="3671888"/>
          <p14:tracePt t="14127" x="7662863" y="3662363"/>
          <p14:tracePt t="14140" x="7662863" y="3654425"/>
          <p14:tracePt t="14147" x="7662863" y="3646488"/>
          <p14:tracePt t="14153" x="7662863" y="3636963"/>
          <p14:tracePt t="14160" x="7662863" y="3619500"/>
          <p14:tracePt t="14166" x="7672388" y="3611563"/>
          <p14:tracePt t="14173" x="7672388" y="3603625"/>
          <p14:tracePt t="14180" x="7672388" y="3594100"/>
          <p14:tracePt t="14186" x="7680325" y="3586163"/>
          <p14:tracePt t="14193" x="7680325" y="3578225"/>
          <p14:tracePt t="14200" x="7680325" y="3568700"/>
          <p14:tracePt t="14206" x="7680325" y="3560763"/>
          <p14:tracePt t="14213" x="7688263" y="3560763"/>
          <p14:tracePt t="14405" x="7680325" y="3560763"/>
          <p14:tracePt t="14459" x="7672388" y="3560763"/>
          <p14:tracePt t="14491" x="7662863" y="3560763"/>
          <p14:tracePt t="14545" x="7654925" y="3560763"/>
          <p14:tracePt t="14578" x="7646988" y="3560763"/>
          <p14:tracePt t="14610" x="7637463" y="3560763"/>
          <p14:tracePt t="14624" x="7629525" y="3560763"/>
          <p14:tracePt t="14630" x="7596188" y="3568700"/>
          <p14:tracePt t="14639" x="7366000" y="3629025"/>
          <p14:tracePt t="14644" x="6950075" y="3679825"/>
          <p14:tracePt t="14650" x="6516688" y="3781425"/>
          <p14:tracePt t="14657" x="6210300" y="3832225"/>
          <p14:tracePt t="14664" x="5964238" y="3875088"/>
          <p14:tracePt t="14670" x="5776913" y="3892550"/>
          <p14:tracePt t="14677" x="5649913" y="3925888"/>
          <p14:tracePt t="14683" x="5530850" y="3951288"/>
          <p14:tracePt t="14690" x="5429250" y="3986213"/>
          <p14:tracePt t="14697" x="5302250" y="4011613"/>
          <p14:tracePt t="14704" x="5216525" y="4044950"/>
          <p14:tracePt t="14710" x="5122863" y="4052888"/>
          <p14:tracePt t="14717" x="5064125" y="4070350"/>
          <p14:tracePt t="14723" x="5021263" y="4079875"/>
          <p14:tracePt t="14729" x="4953000" y="4113213"/>
          <p14:tracePt t="14737" x="4894263" y="4121150"/>
          <p14:tracePt t="14743" x="4851400" y="4138613"/>
          <p14:tracePt t="14750" x="4791075" y="4156075"/>
          <p14:tracePt t="14757" x="4714875" y="4171950"/>
          <p14:tracePt t="14763" x="4656138" y="4197350"/>
          <p14:tracePt t="14770" x="4595813" y="4214813"/>
          <p14:tracePt t="14776" x="4503738" y="4224338"/>
          <p14:tracePt t="14783" x="4443413" y="4249738"/>
          <p14:tracePt t="14789" x="4384675" y="4257675"/>
          <p14:tracePt t="14796" x="4324350" y="4275138"/>
          <p14:tracePt t="14803" x="4281488" y="4283075"/>
          <p14:tracePt t="14809" x="4265613" y="4291013"/>
          <p14:tracePt t="14816" x="4240213" y="4291013"/>
          <p14:tracePt t="14822" x="4230688" y="4291013"/>
          <p14:tracePt t="14836" x="4222750" y="4291013"/>
          <p14:tracePt t="14902" x="4222750" y="4308475"/>
          <p14:tracePt t="14969" x="4222750" y="4316413"/>
          <p14:tracePt t="14989" x="4214813" y="4325938"/>
          <p14:tracePt t="15015" x="4214813" y="4333875"/>
          <p14:tracePt t="15035" x="4214813" y="4341813"/>
          <p14:tracePt t="15048" x="4214813" y="4351338"/>
          <p14:tracePt t="15061" x="4214813" y="4359275"/>
          <p14:tracePt t="15075" x="4214813" y="4368800"/>
          <p14:tracePt t="15088" x="4222750" y="4368800"/>
          <p14:tracePt t="15121" x="4222750" y="4376738"/>
          <p14:tracePt t="15134" x="4222750" y="4384675"/>
          <p14:tracePt t="15148" x="4222750" y="4394200"/>
          <p14:tracePt t="15161" x="4222750" y="4402138"/>
          <p14:tracePt t="15168" x="4222750" y="4419600"/>
          <p14:tracePt t="15174" x="4222750" y="4427538"/>
          <p14:tracePt t="15180" x="4222750" y="4435475"/>
          <p14:tracePt t="15189" x="4222750" y="4445000"/>
          <p14:tracePt t="15194" x="4222750" y="4452938"/>
          <p14:tracePt t="15200" x="4222750" y="4460875"/>
          <p14:tracePt t="15214" x="4222750" y="4470400"/>
          <p14:tracePt t="15222" x="4222750" y="4478338"/>
          <p14:tracePt t="15227" x="4222750" y="4486275"/>
          <p14:tracePt t="15241" x="4222750" y="4495800"/>
          <p14:tracePt t="15260" x="4222750" y="4503738"/>
          <p14:tracePt t="15314" x="4222750" y="4513263"/>
          <p14:tracePt t="15353" x="4222750" y="4521200"/>
          <p14:tracePt t="15400" x="4222750" y="4529138"/>
          <p14:tracePt t="15565" x="4230688" y="4529138"/>
          <p14:tracePt t="15578" x="4240213" y="4529138"/>
          <p14:tracePt t="15592" x="4248150" y="4529138"/>
          <p14:tracePt t="15599" x="4256088" y="4529138"/>
          <p14:tracePt t="15605" x="4265613" y="4529138"/>
          <p14:tracePt t="15612" x="4273550" y="4529138"/>
          <p14:tracePt t="15618" x="4281488" y="4521200"/>
          <p14:tracePt t="15626" x="4298950" y="4521200"/>
          <p14:tracePt t="15639" x="4324350" y="4513263"/>
          <p14:tracePt t="15645" x="4332288" y="4513263"/>
          <p14:tracePt t="15651" x="4349750" y="4513263"/>
          <p14:tracePt t="15658" x="4359275" y="4513263"/>
          <p14:tracePt t="15665" x="4367213" y="4513263"/>
          <p14:tracePt t="15672" x="4384675" y="4513263"/>
          <p14:tracePt t="15678" x="4392613" y="4513263"/>
          <p14:tracePt t="15684" x="4418013" y="4503738"/>
          <p14:tracePt t="15691" x="4443413" y="4503738"/>
          <p14:tracePt t="15698" x="4486275" y="4495800"/>
          <p14:tracePt t="15705" x="4519613" y="4495800"/>
          <p14:tracePt t="15711" x="4537075" y="4495800"/>
          <p14:tracePt t="15718" x="4570413" y="4495800"/>
          <p14:tracePt t="15724" x="4587875" y="4495800"/>
          <p14:tracePt t="15731" x="4605338" y="4495800"/>
          <p14:tracePt t="15738" x="4630738" y="4495800"/>
          <p14:tracePt t="15744" x="4638675" y="4495800"/>
          <p14:tracePt t="15752" x="4646613" y="4495800"/>
          <p14:tracePt t="15757" x="4656138" y="4495800"/>
          <p14:tracePt t="15764" x="4664075" y="4495800"/>
          <p14:tracePt t="15772" x="4673600" y="4495800"/>
          <p14:tracePt t="15777" x="4681538" y="4495800"/>
          <p14:tracePt t="15784" x="4689475" y="4495800"/>
          <p14:tracePt t="15797" x="4699000" y="4495800"/>
          <p14:tracePt t="15810" x="4714875" y="4503738"/>
          <p14:tracePt t="15824" x="4724400" y="4503738"/>
          <p14:tracePt t="15831" x="4740275" y="4503738"/>
          <p14:tracePt t="15839" x="4765675" y="4503738"/>
          <p14:tracePt t="15844" x="4783138" y="4495800"/>
          <p14:tracePt t="15851" x="4808538" y="4495800"/>
          <p14:tracePt t="15857" x="4818063" y="4495800"/>
          <p14:tracePt t="15863" x="4843463" y="4495800"/>
          <p14:tracePt t="15872" x="4859338" y="4495800"/>
          <p14:tracePt t="15877" x="4868863" y="4495800"/>
          <p14:tracePt t="15884" x="4876800" y="4495800"/>
          <p14:tracePt t="15890" x="4902200" y="4495800"/>
          <p14:tracePt t="15904" x="4910138" y="4495800"/>
          <p14:tracePt t="15924" x="4919663" y="4495800"/>
          <p14:tracePt t="15983" x="4927600" y="4495800"/>
          <p14:tracePt t="15996" x="4935538" y="4495800"/>
          <p14:tracePt t="16016" x="4945063" y="4495800"/>
          <p14:tracePt t="16037" x="4953000" y="4495800"/>
          <p14:tracePt t="16049" x="4953000" y="4486275"/>
          <p14:tracePt t="16069" x="4962525" y="4486275"/>
          <p14:tracePt t="16088" x="4962525" y="4478338"/>
          <p14:tracePt t="16096" x="4970463" y="4478338"/>
          <p14:tracePt t="16102" x="4970463" y="4470400"/>
          <p14:tracePt t="16109" x="4970463" y="4460875"/>
          <p14:tracePt t="16115" x="4978400" y="4460875"/>
          <p14:tracePt t="16122" x="4978400" y="4452938"/>
          <p14:tracePt t="16142" x="4978400" y="4445000"/>
          <p14:tracePt t="16149" x="4978400" y="4435475"/>
          <p14:tracePt t="16175" x="4978400" y="4419600"/>
          <p14:tracePt t="16182" x="4978400" y="4410075"/>
          <p14:tracePt t="16202" x="4978400" y="4402138"/>
          <p14:tracePt t="16215" x="4978400" y="4394200"/>
          <p14:tracePt t="16228" x="4978400" y="4384675"/>
          <p14:tracePt t="16235" x="4970463" y="4384675"/>
          <p14:tracePt t="16241" x="4970463" y="4376738"/>
          <p14:tracePt t="16248" x="4953000" y="4368800"/>
          <p14:tracePt t="16255" x="4945063" y="4368800"/>
          <p14:tracePt t="16261" x="4935538" y="4359275"/>
          <p14:tracePt t="16268" x="4927600" y="4351338"/>
          <p14:tracePt t="16274" x="4919663" y="4351338"/>
          <p14:tracePt t="16281" x="4902200" y="4341813"/>
          <p14:tracePt t="16289" x="4876800" y="4341813"/>
          <p14:tracePt t="16294" x="4868863" y="4341813"/>
          <p14:tracePt t="16308" x="4859338" y="4341813"/>
          <p14:tracePt t="16314" x="4851400" y="4341813"/>
          <p14:tracePt t="16328" x="4843463" y="4341813"/>
          <p14:tracePt t="16335" x="4833938" y="4341813"/>
          <p14:tracePt t="16354" x="4826000" y="4341813"/>
          <p14:tracePt t="16361" x="4818063" y="4341813"/>
          <p14:tracePt t="16367" x="4808538" y="4341813"/>
          <p14:tracePt t="16394" x="4791075" y="4341813"/>
          <p14:tracePt t="16400" x="4783138" y="4341813"/>
          <p14:tracePt t="16407" x="4757738" y="4341813"/>
          <p14:tracePt t="16414" x="4749800" y="4341813"/>
          <p14:tracePt t="16422" x="4724400" y="4341813"/>
          <p14:tracePt t="16427" x="4706938" y="4341813"/>
          <p14:tracePt t="16433" x="4673600" y="4333875"/>
          <p14:tracePt t="16440" x="4664075" y="4333875"/>
          <p14:tracePt t="16447" x="4638675" y="4333875"/>
          <p14:tracePt t="16455" x="4605338" y="4333875"/>
          <p14:tracePt t="16460" x="4579938" y="4333875"/>
          <p14:tracePt t="16467" x="4545013" y="4325938"/>
          <p14:tracePt t="16473" x="4511675" y="4325938"/>
          <p14:tracePt t="16480" x="4476750" y="4325938"/>
          <p14:tracePt t="16487" x="4468813" y="4325938"/>
          <p14:tracePt t="16493" x="4451350" y="4325938"/>
          <p14:tracePt t="16500" x="4443413" y="4325938"/>
          <p14:tracePt t="16506" x="4435475" y="4325938"/>
          <p14:tracePt t="16513" x="4418013" y="4325938"/>
          <p14:tracePt t="16520" x="4400550" y="4325938"/>
          <p14:tracePt t="16526" x="4367213" y="4325938"/>
          <p14:tracePt t="16533" x="4316413" y="4325938"/>
          <p14:tracePt t="16539" x="4281488" y="4325938"/>
          <p14:tracePt t="16546" x="4240213" y="4325938"/>
          <p14:tracePt t="16553" x="4197350" y="4325938"/>
          <p14:tracePt t="16559" x="4137025" y="4325938"/>
          <p14:tracePt t="16566" x="4103688" y="4325938"/>
          <p14:tracePt t="16572" x="4070350" y="4325938"/>
          <p14:tracePt t="16580" x="4044950" y="4325938"/>
          <p14:tracePt t="16586" x="4017963" y="4325938"/>
          <p14:tracePt t="16593" x="3992563" y="4325938"/>
          <p14:tracePt t="16600" x="3976688" y="4325938"/>
          <p14:tracePt t="16606" x="3959225" y="4325938"/>
          <p14:tracePt t="16613" x="3951288" y="4325938"/>
          <p14:tracePt t="16626" x="3941763" y="4325938"/>
          <p14:tracePt t="16639" x="3933825" y="4325938"/>
          <p14:tracePt t="16825" x="3933825" y="4333875"/>
          <p14:tracePt t="16878" x="3933825" y="4341813"/>
          <p14:tracePt t="16885" x="3933825" y="4351338"/>
          <p14:tracePt t="16891" x="3933825" y="4359275"/>
          <p14:tracePt t="16898" x="3941763" y="4359275"/>
          <p14:tracePt t="16911" x="3941763" y="4368800"/>
          <p14:tracePt t="16924" x="3941763" y="4376738"/>
          <p14:tracePt t="17024" x="3951288" y="4384675"/>
          <p14:tracePt t="17063" x="3959225" y="4384675"/>
          <p14:tracePt t="17170" x="3967163" y="4384675"/>
          <p14:tracePt t="17262" x="3984625" y="4384675"/>
          <p14:tracePt t="17448" x="3976688" y="4384675"/>
          <p14:tracePt t="17501" x="3967163" y="4384675"/>
          <p14:tracePt t="17514" x="3967163" y="4376738"/>
          <p14:tracePt t="17521" x="3967163" y="4368800"/>
          <p14:tracePt t="17535" x="3967163" y="4359275"/>
          <p14:tracePt t="17547" x="3967163" y="4351338"/>
          <p14:tracePt t="17555" x="3967163" y="4341813"/>
          <p14:tracePt t="17560" x="3967163" y="4333875"/>
          <p14:tracePt t="17568" x="3967163" y="4308475"/>
          <p14:tracePt t="17574" x="3967163" y="4300538"/>
          <p14:tracePt t="17580" x="3984625" y="4265613"/>
          <p14:tracePt t="17589" x="3984625" y="4240213"/>
          <p14:tracePt t="17594" x="3992563" y="4224338"/>
          <p14:tracePt t="17600" x="4002088" y="4214813"/>
          <p14:tracePt t="17607" x="4002088" y="4197350"/>
          <p14:tracePt t="17614" x="4002088" y="4189413"/>
          <p14:tracePt t="17622" x="4002088" y="4181475"/>
          <p14:tracePt t="17627" x="4002088" y="4171950"/>
          <p14:tracePt t="17633" x="4002088" y="4164013"/>
          <p14:tracePt t="17640" x="3984625" y="4164013"/>
          <p14:tracePt t="17647" x="3976688" y="4164013"/>
          <p14:tracePt t="17655" x="3967163" y="4164013"/>
          <p14:tracePt t="17660" x="3941763" y="4164013"/>
          <p14:tracePt t="17666" x="3908425" y="4156075"/>
          <p14:tracePt t="17673" x="3848100" y="4130675"/>
          <p14:tracePt t="17680" x="3781425" y="4121150"/>
          <p14:tracePt t="17687" x="3721100" y="4113213"/>
          <p14:tracePt t="17694" x="3662363" y="4105275"/>
          <p14:tracePt t="17700" x="3586163" y="4095750"/>
          <p14:tracePt t="17706" x="3551238" y="4095750"/>
          <p14:tracePt t="17713" x="3517900" y="4095750"/>
          <p14:tracePt t="17720" x="3492500" y="4095750"/>
          <p14:tracePt t="17727" x="3482975" y="4095750"/>
          <p14:tracePt t="17733" x="3467100" y="4105275"/>
          <p14:tracePt t="17739" x="3467100" y="4130675"/>
          <p14:tracePt t="17760" x="3467100" y="4138613"/>
          <p14:tracePt t="17766" x="3467100" y="4146550"/>
          <p14:tracePt t="17780" x="3475038" y="4156075"/>
          <p14:tracePt t="17786" x="3475038" y="4164013"/>
          <p14:tracePt t="17793" x="3475038" y="4171950"/>
          <p14:tracePt t="17799" x="3482975" y="4171950"/>
          <p14:tracePt t="17805" x="3492500" y="4189413"/>
          <p14:tracePt t="17813" x="3500438" y="4197350"/>
          <p14:tracePt t="17819" x="3500438" y="4206875"/>
          <p14:tracePt t="17826" x="3500438" y="4214813"/>
          <p14:tracePt t="17832" x="3500438" y="4224338"/>
          <p14:tracePt t="17839" x="3508375" y="4240213"/>
          <p14:tracePt t="17848" x="3508375" y="4265613"/>
          <p14:tracePt t="17853" x="3508375" y="4275138"/>
          <p14:tracePt t="17859" x="3508375" y="4283075"/>
          <p14:tracePt t="17865" x="3508375" y="4291013"/>
          <p14:tracePt t="17945" x="3508375" y="4300538"/>
          <p14:tracePt t="17958" x="3508375" y="4308475"/>
          <p14:tracePt t="17966" x="3517900" y="4316413"/>
          <p14:tracePt t="17971" x="3533775" y="4325938"/>
          <p14:tracePt t="17978" x="3543300" y="4351338"/>
          <p14:tracePt t="17985" x="3576638" y="4384675"/>
          <p14:tracePt t="17991" x="3627438" y="4435475"/>
          <p14:tracePt t="17998" x="3652838" y="4478338"/>
          <p14:tracePt t="18005" x="3678238" y="4521200"/>
          <p14:tracePt t="18011" x="3703638" y="4546600"/>
          <p14:tracePt t="18018" x="3729038" y="4597400"/>
          <p14:tracePt t="18025" x="3746500" y="4622800"/>
          <p14:tracePt t="18031" x="3763963" y="4648200"/>
          <p14:tracePt t="18039" x="3781425" y="4657725"/>
          <p14:tracePt t="18045" x="3789363" y="4665663"/>
          <p14:tracePt t="18057" x="3789363" y="4673600"/>
          <p14:tracePt t="18065" x="3797300" y="4673600"/>
          <p14:tracePt t="18088" x="3797300" y="4683125"/>
          <p14:tracePt t="18112" x="3806825" y="4683125"/>
          <p14:tracePt t="18124" x="3814763" y="4683125"/>
          <p14:tracePt t="18130" x="3814763" y="4673600"/>
          <p14:tracePt t="18138" x="3822700" y="4665663"/>
          <p14:tracePt t="18145" x="3832225" y="4665663"/>
          <p14:tracePt t="18151" x="3840163" y="4657725"/>
          <p14:tracePt t="18157" x="3848100" y="4648200"/>
          <p14:tracePt t="18164" x="3857625" y="4648200"/>
          <p14:tracePt t="18172" x="3865563" y="4640263"/>
          <p14:tracePt t="18178" x="3883025" y="4640263"/>
          <p14:tracePt t="18184" x="3890963" y="4630738"/>
          <p14:tracePt t="18190" x="3908425" y="4630738"/>
          <p14:tracePt t="18197" x="3916363" y="4622800"/>
          <p14:tracePt t="18206" x="3925888" y="4622800"/>
          <p14:tracePt t="18210" x="3941763" y="4605338"/>
          <p14:tracePt t="18223" x="3959225" y="4597400"/>
          <p14:tracePt t="18230" x="3967163" y="4589463"/>
          <p14:tracePt t="18240" x="3976688" y="4579938"/>
          <p14:tracePt t="18243" x="3984625" y="4564063"/>
          <p14:tracePt t="18250" x="4002088" y="4546600"/>
          <p14:tracePt t="18256" x="4017963" y="4513263"/>
          <p14:tracePt t="18263" x="4027488" y="4486275"/>
          <p14:tracePt t="18272" x="4044950" y="4470400"/>
          <p14:tracePt t="18276" x="4070350" y="4427538"/>
          <p14:tracePt t="18283" x="4078288" y="4410075"/>
          <p14:tracePt t="18290" x="4086225" y="4384675"/>
          <p14:tracePt t="18296" x="4086225" y="4368800"/>
          <p14:tracePt t="18303" x="4086225" y="4359275"/>
          <p14:tracePt t="18310" x="4095750" y="4351338"/>
          <p14:tracePt t="18316" x="4095750" y="4333875"/>
          <p14:tracePt t="18330" x="4095750" y="4325938"/>
          <p14:tracePt t="18337" x="4095750" y="4308475"/>
          <p14:tracePt t="18343" x="4095750" y="4300538"/>
          <p14:tracePt t="18350" x="4086225" y="4283075"/>
          <p14:tracePt t="18356" x="4070350" y="4275138"/>
          <p14:tracePt t="18363" x="4052888" y="4265613"/>
          <p14:tracePt t="18370" x="4017963" y="4249738"/>
          <p14:tracePt t="18376" x="3984625" y="4232275"/>
          <p14:tracePt t="18383" x="3951288" y="4197350"/>
          <p14:tracePt t="18389" x="3900488" y="4171950"/>
          <p14:tracePt t="18396" x="3840163" y="4146550"/>
          <p14:tracePt t="18403" x="3771900" y="4105275"/>
          <p14:tracePt t="18409" x="3729038" y="4079875"/>
          <p14:tracePt t="18416" x="3687763" y="4052888"/>
          <p14:tracePt t="18423" x="3627438" y="4027488"/>
          <p14:tracePt t="18429" x="3602038" y="4011613"/>
          <p14:tracePt t="18436" x="3568700" y="3994150"/>
          <p14:tracePt t="18442" x="3559175" y="3994150"/>
          <p14:tracePt t="18449" x="3543300" y="3994150"/>
          <p14:tracePt t="18456" x="3533775" y="3994150"/>
          <p14:tracePt t="18482" x="3533775" y="4002088"/>
          <p14:tracePt t="18489" x="3533775" y="4011613"/>
          <p14:tracePt t="18502" x="3533775" y="4019550"/>
          <p14:tracePt t="18509" x="3533775" y="4037013"/>
          <p14:tracePt t="18515" x="3533775" y="4044950"/>
          <p14:tracePt t="18522" x="3533775" y="4052888"/>
          <p14:tracePt t="18529" x="3533775" y="4062413"/>
          <p14:tracePt t="18535" x="3533775" y="4079875"/>
          <p14:tracePt t="18542" x="3533775" y="4113213"/>
          <p14:tracePt t="18549" x="3525838" y="4121150"/>
          <p14:tracePt t="18556" x="3525838" y="4138613"/>
          <p14:tracePt t="18562" x="3525838" y="4164013"/>
          <p14:tracePt t="18568" x="3508375" y="4171950"/>
          <p14:tracePt t="18575" x="3508375" y="4181475"/>
          <p14:tracePt t="18581" x="3500438" y="4197350"/>
          <p14:tracePt t="18589" x="3500438" y="4206875"/>
          <p14:tracePt t="18595" x="3500438" y="4214813"/>
          <p14:tracePt t="18601" x="3500438" y="4224338"/>
          <p14:tracePt t="18608" x="3500438" y="4232275"/>
          <p14:tracePt t="18616" x="3500438" y="4240213"/>
          <p14:tracePt t="18621" x="3500438" y="4249738"/>
          <p14:tracePt t="18628" x="3508375" y="4249738"/>
          <p14:tracePt t="18635" x="3508375" y="4257675"/>
          <p14:tracePt t="18641" x="3517900" y="4257675"/>
          <p14:tracePt t="18649" x="3525838" y="4257675"/>
          <p14:tracePt t="18656" x="3525838" y="4265613"/>
          <p14:tracePt t="18661" x="3533775" y="4275138"/>
          <p14:tracePt t="18667" x="3551238" y="4283075"/>
          <p14:tracePt t="18674" x="3568700" y="4300538"/>
          <p14:tracePt t="18681" x="3576638" y="4325938"/>
          <p14:tracePt t="18689" x="3602038" y="4351338"/>
          <p14:tracePt t="18694" x="3619500" y="4384675"/>
          <p14:tracePt t="18701" x="3636963" y="4410075"/>
          <p14:tracePt t="18707" x="3662363" y="4435475"/>
          <p14:tracePt t="18714" x="3670300" y="4445000"/>
          <p14:tracePt t="18722" x="3687763" y="4452938"/>
          <p14:tracePt t="18727" x="3687763" y="4460875"/>
          <p14:tracePt t="18734" x="3695700" y="4460875"/>
          <p14:tracePt t="18748" x="3703638" y="4460875"/>
          <p14:tracePt t="18780" x="3713163" y="4460875"/>
          <p14:tracePt t="18788" x="3721100" y="4460875"/>
          <p14:tracePt t="18794" x="3729038" y="4452938"/>
          <p14:tracePt t="18800" x="3738563" y="4445000"/>
          <p14:tracePt t="18807" x="3746500" y="4427538"/>
          <p14:tracePt t="18814" x="3756025" y="4427538"/>
          <p14:tracePt t="18822" x="3763963" y="4419600"/>
          <p14:tracePt t="18826" x="3781425" y="4402138"/>
          <p14:tracePt t="18833" x="3814763" y="4376738"/>
          <p14:tracePt t="18840" x="3840163" y="4368800"/>
          <p14:tracePt t="18847" x="3857625" y="4359275"/>
          <p14:tracePt t="18853" x="3865563" y="4341813"/>
          <p14:tracePt t="18859" x="3873500" y="4341813"/>
          <p14:tracePt t="18866" x="3890963" y="4333875"/>
          <p14:tracePt t="18874" x="3900488" y="4325938"/>
          <p14:tracePt t="18880" x="3941763" y="4300538"/>
          <p14:tracePt t="18887" x="3951288" y="4283075"/>
          <p14:tracePt t="18893" x="3967163" y="4275138"/>
          <p14:tracePt t="18900" x="3976688" y="4265613"/>
          <p14:tracePt t="18913" x="3976688" y="4257675"/>
          <p14:tracePt t="18920" x="3976688" y="4249738"/>
          <p14:tracePt t="18926" x="3984625" y="4240213"/>
          <p14:tracePt t="18933" x="3984625" y="4232275"/>
          <p14:tracePt t="18939" x="3984625" y="4224338"/>
          <p14:tracePt t="18953" x="3992563" y="4206875"/>
          <p14:tracePt t="18960" x="3992563" y="4197350"/>
          <p14:tracePt t="18966" x="3992563" y="4189413"/>
          <p14:tracePt t="18972" x="3992563" y="4181475"/>
          <p14:tracePt t="18979" x="3992563" y="4171950"/>
          <p14:tracePt t="18986" x="3984625" y="4156075"/>
          <p14:tracePt t="18992" x="3984625" y="4138613"/>
          <p14:tracePt t="18999" x="3976688" y="4130675"/>
          <p14:tracePt t="19006" x="3967163" y="4121150"/>
          <p14:tracePt t="19012" x="3959225" y="4105275"/>
          <p14:tracePt t="19019" x="3951288" y="4105275"/>
          <p14:tracePt t="19052" x="3933825" y="4105275"/>
          <p14:tracePt t="19072" x="3925888" y="4105275"/>
          <p14:tracePt t="19092" x="3925888" y="4113213"/>
          <p14:tracePt t="19132" x="3916363" y="4121150"/>
          <p14:tracePt t="19145" x="3916363" y="4130675"/>
          <p14:tracePt t="19158" x="3916363" y="4138613"/>
          <p14:tracePt t="19165" x="3908425" y="4138613"/>
          <p14:tracePt t="19178" x="3908425" y="4156075"/>
          <p14:tracePt t="19186" x="3900488" y="4164013"/>
          <p14:tracePt t="19198" x="3900488" y="4171950"/>
          <p14:tracePt t="19205" x="3890963" y="4181475"/>
          <p14:tracePt t="19211" x="3883025" y="4189413"/>
          <p14:tracePt t="19219" x="3883025" y="4197350"/>
          <p14:tracePt t="19225" x="3883025" y="4206875"/>
          <p14:tracePt t="19245" x="3873500" y="4214813"/>
          <p14:tracePt t="19264" x="3865563" y="4214813"/>
          <p14:tracePt t="19273" x="3865563" y="4224338"/>
          <p14:tracePt t="19291" x="3865563" y="4232275"/>
          <p14:tracePt t="19331" x="3857625" y="4232275"/>
          <p14:tracePt t="19350" x="3848100" y="4240213"/>
          <p14:tracePt t="19371" x="3840163" y="4240213"/>
          <p14:tracePt t="19405" x="3822700" y="4240213"/>
          <p14:tracePt t="19497" x="3832225" y="4240213"/>
          <p14:tracePt t="19517" x="3848100" y="4240213"/>
          <p14:tracePt t="19523" x="3857625" y="4240213"/>
          <p14:tracePt t="19543" x="3865563" y="4249738"/>
          <p14:tracePt t="19549" x="3883025" y="4249738"/>
          <p14:tracePt t="19556" x="3890963" y="4249738"/>
          <p14:tracePt t="19563" x="3908425" y="4249738"/>
          <p14:tracePt t="19570" x="3916363" y="4249738"/>
          <p14:tracePt t="19576" x="3933825" y="4249738"/>
          <p14:tracePt t="19583" x="3951288" y="4249738"/>
          <p14:tracePt t="19589" x="3967163" y="4249738"/>
          <p14:tracePt t="19596" x="3984625" y="4257675"/>
          <p14:tracePt t="19602" x="4002088" y="4257675"/>
          <p14:tracePt t="19616" x="4017963" y="4257675"/>
          <p14:tracePt t="19622" x="4027488" y="4257675"/>
          <p14:tracePt t="19629" x="4035425" y="4257675"/>
          <p14:tracePt t="19636" x="4060825" y="4257675"/>
          <p14:tracePt t="19643" x="4095750" y="4257675"/>
          <p14:tracePt t="19649" x="4121150" y="4257675"/>
          <p14:tracePt t="19655" x="4154488" y="4257675"/>
          <p14:tracePt t="19663" x="4187825" y="4257675"/>
          <p14:tracePt t="19669" x="4230688" y="4257675"/>
          <p14:tracePt t="19675" x="4298950" y="4257675"/>
          <p14:tracePt t="19682" x="4359275" y="4257675"/>
          <p14:tracePt t="19688" x="4425950" y="4257675"/>
          <p14:tracePt t="19696" x="4529138" y="4257675"/>
          <p14:tracePt t="19702" x="4595813" y="4257675"/>
          <p14:tracePt t="19708" x="4714875" y="4249738"/>
          <p14:tracePt t="19715" x="4808538" y="4249738"/>
          <p14:tracePt t="19722" x="4935538" y="4249738"/>
          <p14:tracePt t="19728" x="5064125" y="4249738"/>
          <p14:tracePt t="19735" x="5191125" y="4249738"/>
          <p14:tracePt t="19742" x="5335588" y="4232275"/>
          <p14:tracePt t="19748" x="5472113" y="4232275"/>
          <p14:tracePt t="19755" x="5624513" y="4232275"/>
          <p14:tracePt t="19761" x="5751513" y="4232275"/>
          <p14:tracePt t="19768" x="5895975" y="4232275"/>
          <p14:tracePt t="19775" x="6007100" y="4232275"/>
          <p14:tracePt t="19782" x="6151563" y="4240213"/>
          <p14:tracePt t="19790" x="6253163" y="4249738"/>
          <p14:tracePt t="19795" x="6364288" y="4249738"/>
          <p14:tracePt t="19801" x="6448425" y="4249738"/>
          <p14:tracePt t="19808" x="6534150" y="4249738"/>
          <p14:tracePt t="19815" x="6575425" y="4257675"/>
          <p14:tracePt t="19822" x="6610350" y="4257675"/>
          <p14:tracePt t="19828" x="6635750" y="4257675"/>
          <p14:tracePt t="19835" x="6661150" y="4257675"/>
          <p14:tracePt t="19841" x="6678613" y="4257675"/>
          <p14:tracePt t="19848" x="6686550" y="4257675"/>
          <p14:tracePt t="19855" x="6694488" y="4257675"/>
          <p14:tracePt t="19867" x="6711950" y="4257675"/>
          <p14:tracePt t="19874" x="6745288" y="4257675"/>
          <p14:tracePt t="19881" x="6770688" y="4257675"/>
          <p14:tracePt t="19889" x="6831013" y="4249738"/>
          <p14:tracePt t="19894" x="6873875" y="4249738"/>
          <p14:tracePt t="19901" x="6932613" y="4249738"/>
          <p14:tracePt t="19907" x="6992938" y="4249738"/>
          <p14:tracePt t="19915" x="7026275" y="4249738"/>
          <p14:tracePt t="19922" x="7051675" y="4249738"/>
          <p14:tracePt t="19927" x="7077075" y="4249738"/>
          <p14:tracePt t="19934" x="7102475" y="4249738"/>
          <p14:tracePt t="19940" x="7112000" y="4257675"/>
          <p14:tracePt t="19947" x="7119938" y="4257675"/>
          <p14:tracePt t="19955" x="7137400" y="4257675"/>
          <p14:tracePt t="19961" x="7145338" y="4257675"/>
          <p14:tracePt t="19967" x="7153275" y="4257675"/>
          <p14:tracePt t="19974" x="7162800" y="4257675"/>
          <p14:tracePt t="20080" x="7153275" y="4257675"/>
          <p14:tracePt t="20087" x="7137400" y="4249738"/>
          <p14:tracePt t="20093" x="7112000" y="4224338"/>
          <p14:tracePt t="20099" x="7077075" y="4206875"/>
          <p14:tracePt t="20550" x="7085013" y="4206875"/>
          <p14:tracePt t="20557" x="7102475" y="4206875"/>
          <p14:tracePt t="20571" x="7112000" y="4206875"/>
          <p14:tracePt t="20577" x="7112000" y="4214813"/>
          <p14:tracePt t="20585" x="7119938" y="4214813"/>
          <p14:tracePt t="20597" x="7127875" y="4214813"/>
          <p14:tracePt t="20605" x="7137400" y="4214813"/>
          <p14:tracePt t="20610" x="7145338" y="4214813"/>
          <p14:tracePt t="20617" x="7153275" y="4214813"/>
          <p14:tracePt t="20623" x="7170738" y="4214813"/>
          <p14:tracePt t="20630" x="7196138" y="4214813"/>
          <p14:tracePt t="20638" x="7204075" y="4214813"/>
          <p14:tracePt t="20643" x="7213600" y="4224338"/>
          <p14:tracePt t="20650" x="7229475" y="4224338"/>
          <p14:tracePt t="20656" x="7239000" y="4224338"/>
          <p14:tracePt t="20663" x="7246938" y="4224338"/>
          <p14:tracePt t="20670" x="7256463" y="4224338"/>
          <p14:tracePt t="20677" x="7264400" y="4232275"/>
          <p14:tracePt t="20690" x="7272338" y="4232275"/>
          <p14:tracePt t="20696" x="7281863" y="4232275"/>
          <p14:tracePt t="20736" x="7289800" y="4232275"/>
          <p14:tracePt t="20769" x="7297738" y="4232275"/>
          <p14:tracePt t="20816" x="7307263" y="4232275"/>
          <p14:tracePt t="20929" x="7323138" y="4224338"/>
          <p14:tracePt t="20948" x="7332663" y="4224338"/>
          <p14:tracePt t="20961" x="7340600" y="4224338"/>
          <p14:tracePt t="20968" x="7348538" y="4224338"/>
          <p14:tracePt t="20981" x="7348538" y="4214813"/>
          <p14:tracePt t="20988" x="7366000" y="4214813"/>
          <p14:tracePt t="20995" x="7373938" y="4214813"/>
          <p14:tracePt t="21008" x="7383463" y="4214813"/>
          <p14:tracePt t="21022" x="7391400" y="4214813"/>
          <p14:tracePt t="21041" x="7400925" y="4214813"/>
          <p14:tracePt t="21071" x="7408863" y="4214813"/>
          <p14:tracePt t="21074" x="7416800" y="4214813"/>
          <p14:tracePt t="21089" x="7434263" y="4214813"/>
          <p14:tracePt t="21094" x="7442200" y="4214813"/>
          <p14:tracePt t="21101" x="7459663" y="4214813"/>
          <p14:tracePt t="21107" x="7477125" y="4214813"/>
          <p14:tracePt t="21121" x="7493000" y="4214813"/>
          <p14:tracePt t="21127" x="7502525" y="4214813"/>
          <p14:tracePt t="21135" x="7510463" y="4214813"/>
          <p14:tracePt t="21140" x="7527925" y="4214813"/>
          <p14:tracePt t="21147" x="7535863" y="4214813"/>
          <p14:tracePt t="21156" x="7553325" y="4214813"/>
          <p14:tracePt t="21160" x="7604125" y="4214813"/>
          <p14:tracePt t="21167" x="7637463" y="4224338"/>
          <p14:tracePt t="21173" x="7672388" y="4232275"/>
          <p14:tracePt t="21180" x="7715250" y="4232275"/>
          <p14:tracePt t="21189" x="7756525" y="4232275"/>
          <p14:tracePt t="21194" x="7807325" y="4232275"/>
          <p14:tracePt t="21200" x="7850188" y="4240213"/>
          <p14:tracePt t="21207" x="7900988" y="4265613"/>
          <p14:tracePt t="21213" x="7961313" y="4275138"/>
          <p14:tracePt t="21220" x="8004175" y="4275138"/>
          <p14:tracePt t="21227" x="8037513" y="4283075"/>
          <p14:tracePt t="21233" x="8054975" y="4291013"/>
          <p14:tracePt t="21240" x="8080375" y="4291013"/>
          <p14:tracePt t="21247" x="8096250" y="4300538"/>
          <p14:tracePt t="21254" x="8121650" y="4308475"/>
          <p14:tracePt t="21267" x="8131175" y="4316413"/>
          <p14:tracePt t="21273" x="8139113" y="4316413"/>
          <p14:tracePt t="21288" x="8147050" y="4325938"/>
          <p14:tracePt t="21299" x="8156575" y="4325938"/>
          <p14:tracePt t="21379" x="8156575" y="4341813"/>
          <p14:tracePt t="21392" x="8164513" y="4341813"/>
          <p14:tracePt t="21439" x="8164513" y="4351338"/>
          <p14:tracePt t="21472" x="8164513" y="4359275"/>
          <p14:tracePt t="21479" x="8156575" y="4359275"/>
          <p14:tracePt t="21485" x="8147050" y="4368800"/>
          <p14:tracePt t="21499" x="8139113" y="4376738"/>
          <p14:tracePt t="21505" x="8139113" y="4384675"/>
          <p14:tracePt t="21512" x="8131175" y="4394200"/>
          <p14:tracePt t="21525" x="8121650" y="4402138"/>
          <p14:tracePt t="21532" x="8105775" y="4410075"/>
          <p14:tracePt t="21545" x="8096250" y="4410075"/>
          <p14:tracePt t="21551" x="8096250" y="4419600"/>
          <p14:tracePt t="21558" x="8088313" y="4419600"/>
          <p14:tracePt t="21565" x="8080375" y="4427538"/>
          <p14:tracePt t="21585" x="8070850" y="4427538"/>
          <p14:tracePt t="21605" x="8062913" y="4435475"/>
          <p14:tracePt t="21651" x="8054975" y="4435475"/>
          <p14:tracePt t="21710" x="8054975" y="4445000"/>
          <p14:tracePt t="21817" x="8062913" y="4445000"/>
          <p14:tracePt t="21843" x="8070850" y="4445000"/>
          <p14:tracePt t="21856" x="8070850" y="4435475"/>
          <p14:tracePt t="21903" x="8070850" y="4427538"/>
          <p14:tracePt t="21909" x="8070850" y="4419600"/>
          <p14:tracePt t="22016" x="8062913" y="4419600"/>
          <p14:tracePt t="22128" x="8062913" y="4410075"/>
          <p14:tracePt t="22161" x="8062913" y="4402138"/>
          <p14:tracePt t="22175" x="8062913" y="4394200"/>
          <p14:tracePt t="22181" x="8062913" y="4376738"/>
          <p14:tracePt t="22228" x="8054975" y="4376738"/>
          <p14:tracePt t="22260" x="8045450" y="4376738"/>
          <p14:tracePt t="22274" x="8045450" y="4368800"/>
          <p14:tracePt t="22300" x="8045450" y="4359275"/>
          <p14:tracePt t="22314" x="8037513" y="4359275"/>
          <p14:tracePt t="22367" x="8029575" y="4359275"/>
          <p14:tracePt t="22407" x="8029575" y="4351338"/>
          <p14:tracePt t="22930" x="8037513" y="4351338"/>
          <p14:tracePt t="22997" x="8037513" y="4333875"/>
          <p14:tracePt t="23010" x="8045450" y="4333875"/>
          <p14:tracePt t="23030" x="8054975" y="4333875"/>
          <p14:tracePt t="23056" x="8062913" y="4333875"/>
          <p14:tracePt t="23069" x="8070850" y="4333875"/>
          <p14:tracePt t="23103" x="8080375" y="4333875"/>
          <p14:tracePt t="23129" x="8088313" y="4333875"/>
          <p14:tracePt t="23143" x="8096250" y="4333875"/>
          <p14:tracePt t="23162" x="8105775" y="4333875"/>
          <p14:tracePt t="23189" x="8113713" y="4333875"/>
          <p14:tracePt t="23215" x="8121650" y="4333875"/>
          <p14:tracePt t="23268" x="8121650" y="4325938"/>
          <p14:tracePt t="23301" x="8131175" y="4325938"/>
          <p14:tracePt t="23355" x="8139113" y="4325938"/>
          <p14:tracePt t="23488" x="8147050" y="4325938"/>
          <p14:tracePt t="23540" x="8156575" y="4325938"/>
          <p14:tracePt t="23613" x="8164513" y="4325938"/>
          <p14:tracePt t="23626" x="8164513" y="4316413"/>
          <p14:tracePt t="23666" x="8174038" y="4316413"/>
          <p14:tracePt t="23679" x="8181975" y="4316413"/>
          <p14:tracePt t="23692" x="8189913" y="4316413"/>
          <p14:tracePt t="23699" x="8199438" y="4316413"/>
          <p14:tracePt t="23706" x="8207375" y="4316413"/>
          <p14:tracePt t="23719" x="8224838" y="4316413"/>
          <p14:tracePt t="23732" x="8232775" y="4316413"/>
          <p14:tracePt t="23739" x="8250238" y="4316413"/>
          <p14:tracePt t="23753" x="8266113" y="4316413"/>
          <p14:tracePt t="23758" x="8275638" y="4316413"/>
          <p14:tracePt t="23772" x="8291513" y="4316413"/>
          <p14:tracePt t="23779" x="8301038" y="4316413"/>
          <p14:tracePt t="23792" x="8318500" y="4316413"/>
          <p14:tracePt t="23799" x="8326438" y="4316413"/>
          <p14:tracePt t="23805" x="8334375" y="4316413"/>
          <p14:tracePt t="23812" x="8351838" y="4316413"/>
          <p14:tracePt t="23819" x="8377238" y="4316413"/>
          <p14:tracePt t="23825" x="8402638" y="4316413"/>
          <p14:tracePt t="23832" x="8435975" y="4316413"/>
          <p14:tracePt t="23838" x="8470900" y="4325938"/>
          <p14:tracePt t="23845" x="8529638" y="4333875"/>
          <p14:tracePt t="23851" x="8589963" y="4359275"/>
          <p14:tracePt t="23858" x="8674100" y="4376738"/>
          <p14:tracePt t="23865" x="8759825" y="4394200"/>
          <p14:tracePt t="23871" x="8853488" y="4402138"/>
          <p14:tracePt t="23879" x="8963025" y="4427538"/>
          <p14:tracePt t="23886" x="9048750" y="4445000"/>
          <p14:tracePt t="23891" x="9124950" y="4460875"/>
          <p14:tracePt t="23898" x="9226550" y="4470400"/>
          <p14:tracePt t="23905" x="9312275" y="4486275"/>
          <p14:tracePt t="23911" x="9439275" y="4513263"/>
          <p14:tracePt t="23918" x="9540875" y="4529138"/>
          <p14:tracePt t="23924" x="9617075" y="4538663"/>
          <p14:tracePt t="23931" x="9652000" y="4546600"/>
          <p14:tracePt t="23939" x="9659938" y="4554538"/>
          <p14:tracePt t="23944" x="9685338" y="4554538"/>
          <p14:tracePt t="23951" x="9702800" y="4554538"/>
          <p14:tracePt t="23957" x="9710738" y="4564063"/>
          <p14:tracePt t="23964" x="9728200" y="4564063"/>
          <p14:tracePt t="23972" x="9736138" y="4564063"/>
          <p14:tracePt t="23977" x="9745663" y="4564063"/>
          <p14:tracePt t="23984" x="9761538" y="4564063"/>
          <p14:tracePt t="23991" x="9771063" y="4564063"/>
          <p14:tracePt t="24070" x="9771063" y="4554538"/>
          <p14:tracePt t="24090" x="9771063" y="4546600"/>
          <p14:tracePt t="24152" x="9771063" y="4538663"/>
          <p14:tracePt t="24528" x="9761538" y="4538663"/>
          <p14:tracePt t="24561" x="9753600" y="4538663"/>
          <p14:tracePt t="24594" x="9745663" y="4538663"/>
          <p14:tracePt t="24634" x="9736138" y="4538663"/>
          <p14:tracePt t="24667" x="9736138" y="4529138"/>
          <p14:tracePt t="24680" x="9728200" y="4529138"/>
          <p14:tracePt t="24713" x="9728200" y="4521200"/>
          <p14:tracePt t="24720" x="9720263" y="4513263"/>
          <p14:tracePt t="24727" x="9710738" y="4503738"/>
          <p14:tracePt t="24740" x="9702800" y="4503738"/>
          <p14:tracePt t="24747" x="9702800" y="4495800"/>
          <p14:tracePt t="24753" x="9702800" y="4486275"/>
          <p14:tracePt t="24760" x="9694863" y="4486275"/>
          <p14:tracePt t="24767" x="9685338" y="4486275"/>
          <p14:tracePt t="24780" x="9685338" y="4478338"/>
          <p14:tracePt t="24793" x="9677400" y="4470400"/>
          <p14:tracePt t="24813" x="9677400" y="4460875"/>
          <p14:tracePt t="24820" x="9667875" y="4460875"/>
          <p14:tracePt t="24826" x="9667875" y="4452938"/>
          <p14:tracePt t="24866" x="9659938" y="4445000"/>
          <p14:tracePt t="24886" x="9652000" y="4445000"/>
          <p14:tracePt t="25661" x="9642475" y="4445000"/>
          <p14:tracePt t="25715" x="9626600" y="4445000"/>
          <p14:tracePt t="25874" x="9626600" y="4435475"/>
          <p14:tracePt t="25880" x="9617075" y="4435475"/>
          <p14:tracePt t="25894" x="9617075" y="4427538"/>
          <p14:tracePt t="25900" x="9609138" y="4419600"/>
          <p14:tracePt t="25906" x="9601200" y="4402138"/>
          <p14:tracePt t="25913" x="9601200" y="4394200"/>
          <p14:tracePt t="25919" x="9583738" y="4376738"/>
          <p14:tracePt t="28346" x="9575800" y="4376738"/>
          <p14:tracePt t="28353" x="9566275" y="4384675"/>
          <p14:tracePt t="28359" x="9550400" y="4394200"/>
          <p14:tracePt t="28367" x="9523413" y="4410075"/>
          <p14:tracePt t="28373" x="9464675" y="4445000"/>
          <p14:tracePt t="28379" x="9380538" y="4503738"/>
          <p14:tracePt t="28386" x="9286875" y="4564063"/>
          <p14:tracePt t="28392" x="9236075" y="4589463"/>
          <p14:tracePt t="28398" x="9209088" y="4605338"/>
          <p14:tracePt t="28405" x="9193213" y="4614863"/>
          <p14:tracePt t="28419" x="9183688" y="4622800"/>
          <p14:tracePt t="28425" x="9175750" y="4622800"/>
          <p14:tracePt t="28439" x="9175750" y="4630738"/>
          <p14:tracePt t="28446" x="9167813" y="4640263"/>
          <p14:tracePt t="28452" x="9158288" y="4640263"/>
          <p14:tracePt t="28465" x="9150350" y="4640263"/>
          <p14:tracePt t="28492" x="9142413" y="4648200"/>
          <p14:tracePt t="28505" x="9142413" y="4657725"/>
          <p14:tracePt t="28512" x="9132888" y="4657725"/>
          <p14:tracePt t="28518" x="9056688" y="4708525"/>
          <p14:tracePt t="28526" x="8921750" y="4810125"/>
          <p14:tracePt t="28532" x="8716963" y="4929188"/>
          <p14:tracePt t="28539" x="8632825" y="4979988"/>
          <p14:tracePt t="28545" x="8605838" y="4997450"/>
          <p14:tracePt t="28551" x="8580438" y="5005388"/>
          <p14:tracePt t="28558" x="8572500" y="5013325"/>
          <p14:tracePt t="28565" x="8572500" y="5022850"/>
          <p14:tracePt t="28605" x="8555038" y="5030788"/>
          <p14:tracePt t="28611" x="8453438" y="5064125"/>
          <p14:tracePt t="28618" x="8199438" y="5175250"/>
          <p14:tracePt t="28624" x="7723188" y="5405438"/>
          <p14:tracePt t="28631" x="7281863" y="5583238"/>
          <p14:tracePt t="28639" x="6924675" y="5710238"/>
          <p14:tracePt t="28644" x="6643688" y="5778500"/>
          <p14:tracePt t="28651" x="6372225" y="5813425"/>
          <p14:tracePt t="28657" x="6091238" y="5864225"/>
          <p14:tracePt t="28664" x="5726113" y="5915025"/>
          <p14:tracePt t="28671" x="5386388" y="6008688"/>
          <p14:tracePt t="28677" x="5080000" y="6042025"/>
          <p14:tracePt t="28684" x="4868863" y="6049963"/>
          <p14:tracePt t="28690" x="4673600" y="6049963"/>
          <p14:tracePt t="28697" x="4545013" y="6049963"/>
          <p14:tracePt t="28705" x="4443413" y="6049963"/>
          <p14:tracePt t="28711" x="4341813" y="6042025"/>
          <p14:tracePt t="28717" x="4256088" y="6016625"/>
          <p14:tracePt t="28724" x="4146550" y="5973763"/>
          <p14:tracePt t="28730" x="4017963" y="5932488"/>
          <p14:tracePt t="28738" x="3933825" y="5889625"/>
          <p14:tracePt t="28744" x="3822700" y="5854700"/>
          <p14:tracePt t="28750" x="3738563" y="5821363"/>
          <p14:tracePt t="28757" x="3662363" y="5788025"/>
          <p14:tracePt t="28765" x="3611563" y="5753100"/>
          <p14:tracePt t="28772" x="3576638" y="5719763"/>
          <p14:tracePt t="28777" x="3551238" y="5710238"/>
          <p14:tracePt t="28783" x="3543300" y="5710238"/>
          <p14:tracePt t="28790" x="3543300" y="5702300"/>
          <p14:tracePt t="28810" x="3543300" y="5694363"/>
          <p14:tracePt t="28830" x="3551238" y="5694363"/>
          <p14:tracePt t="28837" x="3551238" y="5684838"/>
          <p14:tracePt t="28843" x="3568700" y="5684838"/>
          <p14:tracePt t="28850" x="3586163" y="5676900"/>
          <p14:tracePt t="28856" x="3594100" y="5668963"/>
          <p14:tracePt t="28863" x="3611563" y="5659438"/>
          <p14:tracePt t="28870" x="3619500" y="5659438"/>
          <p14:tracePt t="28890" x="3636963" y="5659438"/>
          <p14:tracePt t="28905" x="3652838" y="5651500"/>
          <p14:tracePt t="28916" x="3662363" y="5641975"/>
          <p14:tracePt t="28922" x="3678238" y="5626100"/>
          <p14:tracePt t="28929" x="3703638" y="5608638"/>
          <p14:tracePt t="28936" x="3713163" y="5608638"/>
          <p14:tracePt t="28943" x="3721100" y="5600700"/>
          <p14:tracePt t="28949" x="3738563" y="5600700"/>
          <p14:tracePt t="28956" x="3763963" y="5591175"/>
          <p14:tracePt t="28962" x="3789363" y="5583238"/>
          <p14:tracePt t="28969" x="3832225" y="5565775"/>
          <p14:tracePt t="28976" x="3873500" y="5557838"/>
          <p14:tracePt t="28982" x="3925888" y="5532438"/>
          <p14:tracePt t="28989" x="3984625" y="5524500"/>
          <p14:tracePt t="28996" x="4027488" y="5514975"/>
          <p14:tracePt t="29002" x="4060825" y="5514975"/>
          <p14:tracePt t="29009" x="4086225" y="5507038"/>
          <p14:tracePt t="29015" x="4111625" y="5507038"/>
          <p14:tracePt t="29022" x="4137025" y="5507038"/>
          <p14:tracePt t="29029" x="4146550" y="5507038"/>
          <p14:tracePt t="29049" x="4154488" y="5507038"/>
          <p14:tracePt t="29055" x="4162425" y="5507038"/>
          <p14:tracePt t="29062" x="4162425" y="5497513"/>
          <p14:tracePt t="29068" x="4171950" y="5497513"/>
          <p14:tracePt t="29214" x="4179888" y="5507038"/>
          <p14:tracePt t="29260" x="4179888" y="5514975"/>
          <p14:tracePt t="29267" x="4187825" y="5514975"/>
          <p14:tracePt t="29294" x="4205288" y="5514975"/>
          <p14:tracePt t="29300" x="4214813" y="5514975"/>
          <p14:tracePt t="29307" x="4230688" y="5514975"/>
          <p14:tracePt t="29315" x="4248150" y="5514975"/>
          <p14:tracePt t="29321" x="4298950" y="5514975"/>
          <p14:tracePt t="29327" x="4359275" y="5514975"/>
          <p14:tracePt t="29334" x="4443413" y="5507038"/>
          <p14:tracePt t="29340" x="4562475" y="5489575"/>
          <p14:tracePt t="29347" x="4673600" y="5481638"/>
          <p14:tracePt t="29355" x="4826000" y="5472113"/>
          <p14:tracePt t="29361" x="5029200" y="5446713"/>
          <p14:tracePt t="29367" x="5310188" y="5380038"/>
          <p14:tracePt t="29373" x="5675313" y="5319713"/>
          <p14:tracePt t="29380" x="6040438" y="5268913"/>
          <p14:tracePt t="29388" x="6483350" y="5208588"/>
          <p14:tracePt t="29393" x="6950075" y="5167313"/>
          <p14:tracePt t="29400" x="7426325" y="5132388"/>
          <p14:tracePt t="29407" x="7918450" y="5091113"/>
          <p14:tracePt t="29413" x="8478838" y="5005388"/>
          <p14:tracePt t="29421" x="9039225" y="4972050"/>
          <p14:tracePt t="29426" x="9591675" y="4903788"/>
          <p14:tracePt t="29433" x="10059988" y="4868863"/>
          <p14:tracePt t="29440" x="10425113" y="4810125"/>
          <p14:tracePt t="29446" x="10696575" y="4792663"/>
          <p14:tracePt t="29453" x="10874375" y="4784725"/>
          <p14:tracePt t="29459" x="11028363" y="4767263"/>
          <p14:tracePt t="29466" x="11147425" y="4733925"/>
          <p14:tracePt t="29473" x="11249025" y="4699000"/>
          <p14:tracePt t="29480" x="11307763" y="4683125"/>
          <p14:tracePt t="29488" x="11385550" y="4673600"/>
          <p14:tracePt t="29493" x="11426825" y="4665663"/>
          <p14:tracePt t="29500" x="11452225" y="4665663"/>
          <p14:tracePt t="29505" x="11469688" y="4657725"/>
          <p14:tracePt t="29512" x="11477625" y="4657725"/>
          <p14:tracePt t="29519" x="11503025" y="4657725"/>
          <p14:tracePt t="29526" x="11545888" y="4657725"/>
          <p14:tracePt t="29533" x="11580813" y="4657725"/>
          <p14:tracePt t="29539" x="11622088" y="4657725"/>
          <p14:tracePt t="29546" x="11682413" y="4657725"/>
          <p14:tracePt t="29552" x="11725275" y="4657725"/>
          <p14:tracePt t="29559" x="11758613" y="4665663"/>
          <p14:tracePt t="29567" x="11776075" y="4673600"/>
          <p14:tracePt t="29572" x="11791950" y="4683125"/>
          <p14:tracePt t="29579" x="11809413" y="4683125"/>
          <p14:tracePt t="29586" x="11826875" y="4699000"/>
          <p14:tracePt t="29592" x="11834813" y="4708525"/>
          <p14:tracePt t="29605" x="11852275" y="4708525"/>
          <p14:tracePt t="29612" x="11852275" y="4716463"/>
          <p14:tracePt t="29618" x="11860213" y="4716463"/>
          <p14:tracePt t="29625" x="11860213" y="4724400"/>
          <p14:tracePt t="29685" x="11860213" y="4716463"/>
          <p14:tracePt t="29698" x="11860213" y="4708525"/>
          <p14:tracePt t="29705" x="11860213" y="4691063"/>
          <p14:tracePt t="29711" x="11860213" y="4683125"/>
          <p14:tracePt t="29718" x="11860213" y="4673600"/>
          <p14:tracePt t="29725" x="11869738" y="4657725"/>
          <p14:tracePt t="29731" x="11869738" y="4622800"/>
          <p14:tracePt t="29739" x="11895138" y="4589463"/>
          <p14:tracePt t="29745" x="11903075" y="4564063"/>
          <p14:tracePt t="29751" x="11920538" y="4554538"/>
          <p14:tracePt t="29758" x="11936413" y="4538663"/>
          <p14:tracePt t="29764" x="11936413" y="4521200"/>
          <p14:tracePt t="29772" x="11945938" y="4513263"/>
          <p14:tracePt t="29791" x="11945938" y="4503738"/>
          <p14:tracePt t="29798" x="11945938" y="4495800"/>
          <p14:tracePt t="29805" x="11953875" y="4486275"/>
          <p14:tracePt t="29811" x="11961813" y="4470400"/>
          <p14:tracePt t="29817" x="11988800" y="4445000"/>
          <p14:tracePt t="29824" x="11996738" y="4435475"/>
          <p14:tracePt t="29831" x="11996738" y="4419600"/>
          <p14:tracePt t="29838" x="12004675" y="4419600"/>
          <p14:tracePt t="29844" x="12014200" y="4410075"/>
          <p14:tracePt t="29857" x="12022138" y="4402138"/>
          <p14:tracePt t="29871" x="12022138" y="4394200"/>
          <p14:tracePt t="29890" x="12022138" y="4384675"/>
          <p14:tracePt t="29917" x="12022138" y="4376738"/>
          <p14:tracePt t="29923" x="12022138" y="4368800"/>
          <p14:tracePt t="29957" x="12022138" y="4359275"/>
          <p14:tracePt t="29972" x="12014200" y="4351338"/>
          <p14:tracePt t="29977" x="12004675" y="4351338"/>
          <p14:tracePt t="29983" x="12004675" y="4341813"/>
          <p14:tracePt t="30806" x="12004675" y="4333875"/>
          <p14:tracePt t="30812" x="12014200" y="4325938"/>
          <p14:tracePt t="30818" x="12022138" y="4316413"/>
          <p14:tracePt t="30825" x="12022138" y="4300538"/>
          <p14:tracePt t="30832" x="12039600" y="4291013"/>
          <p14:tracePt t="30839" x="12047538" y="4283075"/>
          <p14:tracePt t="30845" x="12065000" y="4275138"/>
          <p14:tracePt t="30851" x="12072938" y="4257675"/>
          <p14:tracePt t="30858" x="12072938" y="4249738"/>
          <p14:tracePt t="30865" x="12080875" y="4249738"/>
          <p14:tracePt t="30872" x="12090400" y="4240213"/>
          <p14:tracePt t="30878" x="12090400" y="4232275"/>
          <p14:tracePt t="30891" x="12098338" y="4232275"/>
          <p14:tracePt t="30898" x="12098338" y="4214813"/>
          <p14:tracePt t="30906" x="12115800" y="4206875"/>
          <p14:tracePt t="30911" x="12115800" y="4197350"/>
          <p14:tracePt t="30918" x="12133263" y="4189413"/>
          <p14:tracePt t="30924" x="12141200" y="4171950"/>
          <p14:tracePt t="30931" x="12149138" y="4164013"/>
          <p14:tracePt t="30938" x="12174538" y="413861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345E57-A2A4-4C28-A604-9B9E30993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38566A-C934-4A33-81D8-1BD6E7B7A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Устранение 	двух правых связей на одном уровне</a:t>
            </a:r>
          </a:p>
        </p:txBody>
      </p:sp>
      <p:pic>
        <p:nvPicPr>
          <p:cNvPr id="2052" name="Picture 4" descr="image">
            <a:extLst>
              <a:ext uri="{FF2B5EF4-FFF2-40B4-BE49-F238E27FC236}">
                <a16:creationId xmlns:a16="http://schemas.microsoft.com/office/drawing/2014/main" id="{9D1B4783-88D6-4FBF-BD4D-D5310EABA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398" y="2566708"/>
            <a:ext cx="6551058" cy="3852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Звук 3">
            <a:hlinkClick r:id="" action="ppaction://media"/>
            <a:extLst>
              <a:ext uri="{FF2B5EF4-FFF2-40B4-BE49-F238E27FC236}">
                <a16:creationId xmlns:a16="http://schemas.microsoft.com/office/drawing/2014/main" id="{CE25D8A6-ABC2-407B-80A5-81A446FADE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57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70"/>
    </mc:Choice>
    <mc:Fallback>
      <p:transition spd="slow" advTm="210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8" x="11826875" y="3756025"/>
          <p14:tracePt t="375" x="11699875" y="3763963"/>
          <p14:tracePt t="381" x="11555413" y="3773488"/>
          <p14:tracePt t="388" x="11385550" y="3773488"/>
          <p14:tracePt t="395" x="11231563" y="3773488"/>
          <p14:tracePt t="402" x="11053763" y="3773488"/>
          <p14:tracePt t="408" x="10874375" y="3773488"/>
          <p14:tracePt t="415" x="10729913" y="3773488"/>
          <p14:tracePt t="421" x="10585450" y="3790950"/>
          <p14:tracePt t="429" x="10475913" y="3798888"/>
          <p14:tracePt t="434" x="10348913" y="3816350"/>
          <p14:tracePt t="441" x="10263188" y="3816350"/>
          <p14:tracePt t="448" x="10179050" y="3816350"/>
          <p14:tracePt t="454" x="10118725" y="3824288"/>
          <p14:tracePt t="461" x="10075863" y="3824288"/>
          <p14:tracePt t="468" x="9915525" y="3849688"/>
          <p14:tracePt t="474" x="9652000" y="3857625"/>
          <p14:tracePt t="481" x="9320213" y="3875088"/>
          <p14:tracePt t="488" x="9082088" y="3892550"/>
          <p14:tracePt t="495" x="8929688" y="3892550"/>
          <p14:tracePt t="501" x="8777288" y="3892550"/>
          <p14:tracePt t="507" x="8648700" y="3875088"/>
          <p14:tracePt t="513" x="8521700" y="3841750"/>
          <p14:tracePt t="521" x="8420100" y="3832225"/>
          <p14:tracePt t="528" x="8334375" y="3832225"/>
          <p14:tracePt t="534" x="8291513" y="3832225"/>
          <p14:tracePt t="540" x="8266113" y="3824288"/>
          <p14:tracePt t="547" x="8232775" y="3824288"/>
          <p14:tracePt t="554" x="8199438" y="3824288"/>
          <p14:tracePt t="561" x="8174038" y="3816350"/>
          <p14:tracePt t="567" x="8156575" y="3806825"/>
          <p14:tracePt t="574" x="8131175" y="3806825"/>
          <p14:tracePt t="580" x="8113713" y="3798888"/>
          <p14:tracePt t="2443" x="8105775" y="3798888"/>
          <p14:tracePt t="2450" x="8096250" y="3798888"/>
          <p14:tracePt t="2470" x="8088313" y="3798888"/>
          <p14:tracePt t="2484" x="8080375" y="3798888"/>
          <p14:tracePt t="2503" x="8070850" y="3798888"/>
          <p14:tracePt t="2523" x="8062913" y="3798888"/>
          <p14:tracePt t="2529" x="8054975" y="3806825"/>
          <p14:tracePt t="2549" x="8045450" y="3806825"/>
          <p14:tracePt t="2562" x="8037513" y="3806825"/>
          <p14:tracePt t="2569" x="8037513" y="3816350"/>
          <p14:tracePt t="2589" x="8029575" y="3816350"/>
          <p14:tracePt t="2595" x="8020050" y="3816350"/>
          <p14:tracePt t="2611" x="8012113" y="3816350"/>
          <p14:tracePt t="2615" x="8004175" y="3816350"/>
          <p14:tracePt t="2622" x="7994650" y="3816350"/>
          <p14:tracePt t="2635" x="7986713" y="3816350"/>
          <p14:tracePt t="2644" x="7977188" y="3816350"/>
          <p14:tracePt t="2649" x="7943850" y="3816350"/>
          <p14:tracePt t="2655" x="7824788" y="3841750"/>
          <p14:tracePt t="2662" x="7637463" y="3867150"/>
          <p14:tracePt t="2668" x="7400925" y="3892550"/>
          <p14:tracePt t="2675" x="7256463" y="3892550"/>
          <p14:tracePt t="2682" x="7153275" y="3892550"/>
          <p14:tracePt t="2689" x="7085013" y="3892550"/>
          <p14:tracePt t="2695" x="7026275" y="3892550"/>
          <p14:tracePt t="2702" x="6992938" y="3892550"/>
          <p14:tracePt t="2708" x="6983413" y="3892550"/>
          <p14:tracePt t="2715" x="6975475" y="3892550"/>
          <p14:tracePt t="2722" x="6967538" y="3892550"/>
          <p14:tracePt t="2788" x="6967538" y="3883025"/>
          <p14:tracePt t="2861" x="6950075" y="3883025"/>
          <p14:tracePt t="2867" x="6907213" y="3883025"/>
          <p14:tracePt t="2874" x="6805613" y="3883025"/>
          <p14:tracePt t="2881" x="6653213" y="3883025"/>
          <p14:tracePt t="2887" x="6524625" y="3883025"/>
          <p14:tracePt t="2895" x="6397625" y="3875088"/>
          <p14:tracePt t="2901" x="6286500" y="3849688"/>
          <p14:tracePt t="2908" x="6202363" y="3841750"/>
          <p14:tracePt t="2914" x="6116638" y="3841750"/>
          <p14:tracePt t="2920" x="6040438" y="3832225"/>
          <p14:tracePt t="2927" x="5981700" y="3806825"/>
          <p14:tracePt t="2934" x="5946775" y="3798888"/>
          <p14:tracePt t="2940" x="5913438" y="3790950"/>
          <p14:tracePt t="2947" x="5895975" y="3781425"/>
          <p14:tracePt t="2962" x="5880100" y="3781425"/>
          <p14:tracePt t="2973" x="5870575" y="3773488"/>
          <p14:tracePt t="3126" x="5870575" y="3781425"/>
          <p14:tracePt t="3139" x="5870575" y="3790950"/>
          <p14:tracePt t="3166" x="5870575" y="3798888"/>
          <p14:tracePt t="3172" x="5853113" y="3816350"/>
          <p14:tracePt t="3186" x="5845175" y="3832225"/>
          <p14:tracePt t="3194" x="5837238" y="3849688"/>
          <p14:tracePt t="3198" x="5837238" y="3875088"/>
          <p14:tracePt t="3205" x="5827713" y="3875088"/>
          <p14:tracePt t="3212" x="5819775" y="3883025"/>
          <p14:tracePt t="3220" x="5811838" y="3883025"/>
          <p14:tracePt t="3226" x="5811838" y="3892550"/>
          <p14:tracePt t="3232" x="5802313" y="3892550"/>
          <p14:tracePt t="3239" x="5794375" y="3908425"/>
          <p14:tracePt t="3245" x="5786438" y="3908425"/>
          <p14:tracePt t="3253" x="5776913" y="3925888"/>
          <p14:tracePt t="3259" x="5751513" y="3943350"/>
          <p14:tracePt t="3265" x="5726113" y="3943350"/>
          <p14:tracePt t="3271" x="5683250" y="3968750"/>
          <p14:tracePt t="3278" x="5649913" y="3986213"/>
          <p14:tracePt t="3285" x="5632450" y="3986213"/>
          <p14:tracePt t="3292" x="5607050" y="3994150"/>
          <p14:tracePt t="3298" x="5591175" y="3994150"/>
          <p14:tracePt t="3305" x="5538788" y="4011613"/>
          <p14:tracePt t="3311" x="5497513" y="4027488"/>
          <p14:tracePt t="3319" x="5472113" y="4027488"/>
          <p14:tracePt t="3325" x="5454650" y="4027488"/>
          <p14:tracePt t="3331" x="5437188" y="4037013"/>
          <p14:tracePt t="3338" x="5421313" y="4037013"/>
          <p14:tracePt t="3345" x="5421313" y="4044950"/>
          <p14:tracePt t="3352" x="5403850" y="4044950"/>
          <p14:tracePt t="3404" x="5403850" y="4052888"/>
          <p14:tracePt t="3418" x="5411788" y="4052888"/>
          <p14:tracePt t="3431" x="5411788" y="4062413"/>
          <p14:tracePt t="3444" x="5421313" y="4062413"/>
          <p14:tracePt t="3451" x="5429250" y="4070350"/>
          <p14:tracePt t="3478" x="5437188" y="4070350"/>
          <p14:tracePt t="3484" x="5446713" y="4070350"/>
          <p14:tracePt t="3491" x="5454650" y="4079875"/>
          <p14:tracePt t="3498" x="5462588" y="4079875"/>
          <p14:tracePt t="3511" x="5472113" y="4079875"/>
          <p14:tracePt t="3517" x="5480050" y="4079875"/>
          <p14:tracePt t="3523" x="5487988" y="4079875"/>
          <p14:tracePt t="3537" x="5497513" y="4079875"/>
          <p14:tracePt t="3557" x="5505450" y="4079875"/>
          <p14:tracePt t="3563" x="5522913" y="4079875"/>
          <p14:tracePt t="3603" x="5530850" y="4079875"/>
          <p14:tracePt t="3624" x="5538788" y="4079875"/>
          <p14:tracePt t="3630" x="5538788" y="4070350"/>
          <p14:tracePt t="3644" x="5548313" y="4062413"/>
          <p14:tracePt t="3650" x="5556250" y="4052888"/>
          <p14:tracePt t="3663" x="5556250" y="4044950"/>
          <p14:tracePt t="3689" x="5565775" y="4044950"/>
          <p14:tracePt t="3710" x="5565775" y="4037013"/>
          <p14:tracePt t="3729" x="5565775" y="4027488"/>
          <p14:tracePt t="3749" x="5565775" y="4019550"/>
          <p14:tracePt t="3763" x="5565775" y="4011613"/>
          <p14:tracePt t="3777" x="5556250" y="4002088"/>
          <p14:tracePt t="3789" x="5548313" y="3994150"/>
          <p14:tracePt t="3795" x="5548313" y="3986213"/>
          <p14:tracePt t="3810" x="5548313" y="3976688"/>
          <p14:tracePt t="3835" x="5548313" y="3968750"/>
          <p14:tracePt t="3855" x="5538788" y="3960813"/>
          <p14:tracePt t="3869" x="5538788" y="3951288"/>
          <p14:tracePt t="3882" x="5530850" y="3951288"/>
          <p14:tracePt t="3894" x="5530850" y="3935413"/>
          <p14:tracePt t="3922" x="5530850" y="3925888"/>
          <p14:tracePt t="4326" x="5530850" y="3943350"/>
          <p14:tracePt t="4578" x="5538788" y="3943350"/>
          <p14:tracePt t="4584" x="5548313" y="3943350"/>
          <p14:tracePt t="4591" x="5556250" y="3943350"/>
          <p14:tracePt t="4604" x="5573713" y="3935413"/>
          <p14:tracePt t="4611" x="5581650" y="3935413"/>
          <p14:tracePt t="4617" x="5591175" y="3935413"/>
          <p14:tracePt t="4624" x="5607050" y="3935413"/>
          <p14:tracePt t="4631" x="5632450" y="3935413"/>
          <p14:tracePt t="4637" x="5649913" y="3935413"/>
          <p14:tracePt t="4644" x="5683250" y="3917950"/>
          <p14:tracePt t="4651" x="5726113" y="3917950"/>
          <p14:tracePt t="4657" x="5802313" y="3917950"/>
          <p14:tracePt t="4664" x="5853113" y="3917950"/>
          <p14:tracePt t="4671" x="5930900" y="3935413"/>
          <p14:tracePt t="4678" x="5997575" y="3935413"/>
          <p14:tracePt t="4684" x="6075363" y="3935413"/>
          <p14:tracePt t="4690" x="6134100" y="3935413"/>
          <p14:tracePt t="4697" x="6202363" y="3951288"/>
          <p14:tracePt t="4703" x="6253163" y="3951288"/>
          <p14:tracePt t="4711" x="6296025" y="3968750"/>
          <p14:tracePt t="4717" x="6329363" y="3968750"/>
          <p14:tracePt t="4723" x="6346825" y="3968750"/>
          <p14:tracePt t="4730" x="6372225" y="3968750"/>
          <p14:tracePt t="4738" x="6389688" y="3968750"/>
          <p14:tracePt t="4744" x="6397625" y="3968750"/>
          <p14:tracePt t="4750" x="6405563" y="3968750"/>
          <p14:tracePt t="4757" x="6423025" y="3968750"/>
          <p14:tracePt t="4771" x="6423025" y="3976688"/>
          <p14:tracePt t="4778" x="6430963" y="3976688"/>
          <p14:tracePt t="4783" x="6440488" y="3976688"/>
          <p14:tracePt t="4810" x="6448425" y="3976688"/>
          <p14:tracePt t="4823" x="6456363" y="3976688"/>
          <p14:tracePt t="4829" x="6465888" y="3976688"/>
          <p14:tracePt t="4844" x="6473825" y="3976688"/>
          <p14:tracePt t="4850" x="6508750" y="3976688"/>
          <p14:tracePt t="4856" x="6524625" y="3976688"/>
          <p14:tracePt t="4863" x="6550025" y="3968750"/>
          <p14:tracePt t="4869" x="6575425" y="3968750"/>
          <p14:tracePt t="4877" x="6618288" y="3960813"/>
          <p14:tracePt t="4882" x="6678613" y="3943350"/>
          <p14:tracePt t="4890" x="6754813" y="3943350"/>
          <p14:tracePt t="4896" x="6823075" y="3943350"/>
          <p14:tracePt t="4903" x="6924675" y="3917950"/>
          <p14:tracePt t="4911" x="7008813" y="3917950"/>
          <p14:tracePt t="4916" x="7085013" y="3917950"/>
          <p14:tracePt t="4923" x="7170738" y="3917950"/>
          <p14:tracePt t="4929" x="7213600" y="3917950"/>
          <p14:tracePt t="4936" x="7256463" y="3925888"/>
          <p14:tracePt t="4944" x="7315200" y="3925888"/>
          <p14:tracePt t="4949" x="7348538" y="3925888"/>
          <p14:tracePt t="4956" x="7391400" y="3951288"/>
          <p14:tracePt t="4962" x="7434263" y="3951288"/>
          <p14:tracePt t="4969" x="7467600" y="3951288"/>
          <p14:tracePt t="4977" x="7502525" y="3951288"/>
          <p14:tracePt t="4982" x="7527925" y="3951288"/>
          <p14:tracePt t="4989" x="7535863" y="3951288"/>
          <p14:tracePt t="4995" x="7553325" y="3943350"/>
          <p14:tracePt t="5002" x="7561263" y="3943350"/>
          <p14:tracePt t="5009" x="7570788" y="3925888"/>
          <p14:tracePt t="5015" x="7586663" y="3908425"/>
          <p14:tracePt t="5022" x="7596188" y="3908425"/>
          <p14:tracePt t="5028" x="7612063" y="3900488"/>
          <p14:tracePt t="5035" x="7621588" y="3892550"/>
          <p14:tracePt t="5045" x="7629525" y="3883025"/>
          <p14:tracePt t="5055" x="7637463" y="3875088"/>
          <p14:tracePt t="5061" x="7646988" y="3875088"/>
          <p14:tracePt t="5068" x="7646988" y="3867150"/>
          <p14:tracePt t="5082" x="7654925" y="3867150"/>
          <p14:tracePt t="5102" x="7662863" y="3867150"/>
          <p14:tracePt t="5148" x="7672388" y="3867150"/>
          <p14:tracePt t="5228" x="7662863" y="3867150"/>
          <p14:tracePt t="5254" x="7654925" y="3867150"/>
          <p14:tracePt t="5268" x="7654925" y="3857625"/>
          <p14:tracePt t="5287" x="7646988" y="3857625"/>
          <p14:tracePt t="5301" x="7637463" y="3857625"/>
          <p14:tracePt t="5307" x="7637463" y="3849688"/>
          <p14:tracePt t="5320" x="7629525" y="3849688"/>
          <p14:tracePt t="5327" x="7621588" y="3841750"/>
          <p14:tracePt t="5333" x="7612063" y="3841750"/>
          <p14:tracePt t="5340" x="7604125" y="3841750"/>
          <p14:tracePt t="5348" x="7596188" y="3841750"/>
          <p14:tracePt t="5381" x="7586663" y="3841750"/>
          <p14:tracePt t="5400" x="7578725" y="3841750"/>
          <p14:tracePt t="5426" x="7570788" y="3841750"/>
          <p14:tracePt t="5486" x="7570788" y="3832225"/>
          <p14:tracePt t="5519" x="7561263" y="3824288"/>
          <p14:tracePt t="5566" x="7561263" y="3816350"/>
          <p14:tracePt t="5605" x="7561263" y="3806825"/>
          <p14:tracePt t="5632" x="7561263" y="3798888"/>
          <p14:tracePt t="5651" x="7553325" y="3790950"/>
          <p14:tracePt t="5658" x="7553325" y="3781425"/>
          <p14:tracePt t="5672" x="7553325" y="3773488"/>
          <p14:tracePt t="5678" x="7545388" y="3763963"/>
          <p14:tracePt t="5685" x="7535863" y="3756025"/>
          <p14:tracePt t="5691" x="7527925" y="3748088"/>
          <p14:tracePt t="5698" x="7518400" y="3730625"/>
          <p14:tracePt t="5705" x="7510463" y="3713163"/>
          <p14:tracePt t="5711" x="7493000" y="3713163"/>
          <p14:tracePt t="5718" x="7467600" y="3697288"/>
          <p14:tracePt t="5725" x="7451725" y="3687763"/>
          <p14:tracePt t="5731" x="7451725" y="3679825"/>
          <p14:tracePt t="5738" x="7400925" y="3662363"/>
          <p14:tracePt t="5744" x="7281863" y="3646488"/>
          <p14:tracePt t="5751" x="7119938" y="3586163"/>
          <p14:tracePt t="5758" x="6975475" y="3568700"/>
          <p14:tracePt t="5765" x="6889750" y="3543300"/>
          <p14:tracePt t="5772" x="6813550" y="3535363"/>
          <p14:tracePt t="5778" x="6780213" y="3527425"/>
          <p14:tracePt t="5784" x="6762750" y="3527425"/>
          <p14:tracePt t="5792" x="6745288" y="3535363"/>
          <p14:tracePt t="5797" x="6737350" y="3535363"/>
          <p14:tracePt t="5804" x="6729413" y="3535363"/>
          <p14:tracePt t="5811" x="6729413" y="3543300"/>
          <p14:tracePt t="5844" x="6719888" y="3552825"/>
          <p14:tracePt t="5857" x="6719888" y="3560763"/>
          <p14:tracePt t="5864" x="6711950" y="3560763"/>
          <p14:tracePt t="5877" x="6704013" y="3568700"/>
          <p14:tracePt t="5884" x="6694488" y="3578225"/>
          <p14:tracePt t="5890" x="6686550" y="3578225"/>
          <p14:tracePt t="5897" x="6686550" y="3586163"/>
          <p14:tracePt t="5904" x="6678613" y="3594100"/>
          <p14:tracePt t="5912" x="6661150" y="3594100"/>
          <p14:tracePt t="5916" x="6635750" y="3603625"/>
          <p14:tracePt t="5923" x="6618288" y="3603625"/>
          <p14:tracePt t="5930" x="6575425" y="3619500"/>
          <p14:tracePt t="5938" x="6499225" y="3629025"/>
          <p14:tracePt t="5944" x="6440488" y="3662363"/>
          <p14:tracePt t="5950" x="6380163" y="3671888"/>
          <p14:tracePt t="5957" x="6321425" y="3679825"/>
          <p14:tracePt t="5963" x="6261100" y="3687763"/>
          <p14:tracePt t="5970" x="6202363" y="3687763"/>
          <p14:tracePt t="5977" x="6126163" y="3705225"/>
          <p14:tracePt t="5983" x="6040438" y="3705225"/>
          <p14:tracePt t="5990" x="5956300" y="3713163"/>
          <p14:tracePt t="5996" x="5870575" y="3722688"/>
          <p14:tracePt t="6003" x="5811838" y="3730625"/>
          <p14:tracePt t="6011" x="5751513" y="3738563"/>
          <p14:tracePt t="6016" x="5708650" y="3738563"/>
          <p14:tracePt t="6023" x="5657850" y="3756025"/>
          <p14:tracePt t="6044" x="5624513" y="3763963"/>
          <p14:tracePt t="6050" x="5616575" y="3763963"/>
          <p14:tracePt t="6056" x="5616575" y="3773488"/>
          <p14:tracePt t="6070" x="5616575" y="3781425"/>
          <p14:tracePt t="6082" x="5616575" y="3790950"/>
          <p14:tracePt t="6089" x="5616575" y="3806825"/>
          <p14:tracePt t="6096" x="5616575" y="3816350"/>
          <p14:tracePt t="6102" x="5624513" y="3824288"/>
          <p14:tracePt t="6110" x="5632450" y="3832225"/>
          <p14:tracePt t="6116" x="5632450" y="3841750"/>
          <p14:tracePt t="6123" x="5641975" y="3857625"/>
          <p14:tracePt t="6129" x="5657850" y="3883025"/>
          <p14:tracePt t="6136" x="5675313" y="3892550"/>
          <p14:tracePt t="6144" x="5692775" y="3908425"/>
          <p14:tracePt t="6149" x="5708650" y="3917950"/>
          <p14:tracePt t="6156" x="5726113" y="3935413"/>
          <p14:tracePt t="6162" x="5743575" y="3951288"/>
          <p14:tracePt t="6169" x="5776913" y="3960813"/>
          <p14:tracePt t="6176" x="5794375" y="3968750"/>
          <p14:tracePt t="6182" x="5827713" y="3968750"/>
          <p14:tracePt t="6189" x="5888038" y="3994150"/>
          <p14:tracePt t="6195" x="5956300" y="4027488"/>
          <p14:tracePt t="6203" x="6032500" y="4052888"/>
          <p14:tracePt t="6209" x="6142038" y="4105275"/>
          <p14:tracePt t="6215" x="6235700" y="4146550"/>
          <p14:tracePt t="6222" x="6338888" y="4181475"/>
          <p14:tracePt t="6228" x="6430963" y="4214813"/>
          <p14:tracePt t="6236" x="6516688" y="4240213"/>
          <p14:tracePt t="6242" x="6575425" y="4257675"/>
          <p14:tracePt t="6248" x="6635750" y="4265613"/>
          <p14:tracePt t="6255" x="6694488" y="4283075"/>
          <p14:tracePt t="6262" x="6737350" y="4283075"/>
          <p14:tracePt t="6269" x="6770688" y="4283075"/>
          <p14:tracePt t="6275" x="6797675" y="4283075"/>
          <p14:tracePt t="6288" x="6805613" y="4283075"/>
          <p14:tracePt t="6294" x="6831013" y="4283075"/>
          <p14:tracePt t="6302" x="6848475" y="4283075"/>
          <p14:tracePt t="6308" x="6889750" y="4283075"/>
          <p14:tracePt t="6315" x="6932613" y="4283075"/>
          <p14:tracePt t="6321" x="7008813" y="4283075"/>
          <p14:tracePt t="6327" x="7102475" y="4283075"/>
          <p14:tracePt t="6334" x="7204075" y="4283075"/>
          <p14:tracePt t="6341" x="7348538" y="4283075"/>
          <p14:tracePt t="6348" x="7459663" y="4283075"/>
          <p14:tracePt t="6354" x="7612063" y="4275138"/>
          <p14:tracePt t="6362" x="7756525" y="4265613"/>
          <p14:tracePt t="6367" x="7885113" y="4265613"/>
          <p14:tracePt t="6374" x="7986713" y="4249738"/>
          <p14:tracePt t="6381" x="8045450" y="4240213"/>
          <p14:tracePt t="6388" x="8096250" y="4240213"/>
          <p14:tracePt t="6395" x="8215313" y="4240213"/>
          <p14:tracePt t="6401" x="8308975" y="4240213"/>
          <p14:tracePt t="6407" x="8394700" y="4240213"/>
          <p14:tracePt t="6414" x="8453438" y="4240213"/>
          <p14:tracePt t="6421" x="8488363" y="4240213"/>
          <p14:tracePt t="6428" x="8513763" y="4232275"/>
          <p14:tracePt t="6434" x="8521700" y="4232275"/>
          <p14:tracePt t="6441" x="8539163" y="4232275"/>
          <p14:tracePt t="6461" x="8539163" y="4224338"/>
          <p14:tracePt t="6467" x="8529638" y="4214813"/>
          <p14:tracePt t="6474" x="8513763" y="4181475"/>
          <p14:tracePt t="6480" x="8488363" y="4130675"/>
          <p14:tracePt t="6487" x="8453438" y="4079875"/>
          <p14:tracePt t="6494" x="8410575" y="4027488"/>
          <p14:tracePt t="6500" x="8369300" y="3968750"/>
          <p14:tracePt t="6507" x="8318500" y="3917950"/>
          <p14:tracePt t="6514" x="8291513" y="3875088"/>
          <p14:tracePt t="6520" x="8275638" y="3857625"/>
          <p14:tracePt t="6527" x="8258175" y="3849688"/>
          <p14:tracePt t="6533" x="8258175" y="3832225"/>
          <p14:tracePt t="6540" x="8250238" y="3832225"/>
          <p14:tracePt t="6547" x="8250238" y="3824288"/>
          <p14:tracePt t="6553" x="8240713" y="3824288"/>
          <p14:tracePt t="6560" x="8232775" y="3824288"/>
          <p14:tracePt t="6567" x="8232775" y="3816350"/>
          <p14:tracePt t="6573" x="8224838" y="3816350"/>
          <p14:tracePt t="6588" x="8215313" y="3806825"/>
          <p14:tracePt t="6606" x="8199438" y="3806825"/>
          <p14:tracePt t="6613" x="8181975" y="3806825"/>
          <p14:tracePt t="6620" x="8174038" y="3806825"/>
          <p14:tracePt t="6627" x="8147050" y="3806825"/>
          <p14:tracePt t="6633" x="8121650" y="3806825"/>
          <p14:tracePt t="6639" x="8070850" y="3816350"/>
          <p14:tracePt t="6646" x="7994650" y="3824288"/>
          <p14:tracePt t="6652" x="7900988" y="3824288"/>
          <p14:tracePt t="6661" x="7799388" y="3824288"/>
          <p14:tracePt t="6666" x="7697788" y="3824288"/>
          <p14:tracePt t="6672" x="7586663" y="3816350"/>
          <p14:tracePt t="6679" x="7502525" y="3806825"/>
          <p14:tracePt t="6686" x="7434263" y="3781425"/>
          <p14:tracePt t="6694" x="7366000" y="3763963"/>
          <p14:tracePt t="6699" x="7340600" y="3756025"/>
          <p14:tracePt t="6706" x="7315200" y="3756025"/>
          <p14:tracePt t="6712" x="7307263" y="3756025"/>
          <p14:tracePt t="6719" x="7289800" y="3756025"/>
          <p14:tracePt t="6727" x="7281863" y="3756025"/>
          <p14:tracePt t="6739" x="7272338" y="3756025"/>
          <p14:tracePt t="6745" x="7256463" y="3756025"/>
          <p14:tracePt t="6752" x="7229475" y="3756025"/>
          <p14:tracePt t="6760" x="7170738" y="3756025"/>
          <p14:tracePt t="6765" x="7102475" y="3756025"/>
          <p14:tracePt t="6772" x="6958013" y="3763963"/>
          <p14:tracePt t="6778" x="6805613" y="3773488"/>
          <p14:tracePt t="6785" x="6661150" y="3790950"/>
          <p14:tracePt t="6792" x="6524625" y="3798888"/>
          <p14:tracePt t="6798" x="6397625" y="3824288"/>
          <p14:tracePt t="6805" x="6278563" y="3857625"/>
          <p14:tracePt t="6812" x="6194425" y="3875088"/>
          <p14:tracePt t="6818" x="6116638" y="3908425"/>
          <p14:tracePt t="6825" x="6075363" y="3925888"/>
          <p14:tracePt t="6832" x="6057900" y="3935413"/>
          <p14:tracePt t="6839" x="6040438" y="3943350"/>
          <p14:tracePt t="6845" x="6032500" y="3951288"/>
          <p14:tracePt t="6865" x="6032500" y="3960813"/>
          <p14:tracePt t="6878" x="6032500" y="3976688"/>
          <p14:tracePt t="6898" x="6032500" y="3986213"/>
          <p14:tracePt t="6905" x="6032500" y="3994150"/>
          <p14:tracePt t="6918" x="6032500" y="4002088"/>
          <p14:tracePt t="6924" x="6032500" y="4011613"/>
          <p14:tracePt t="6931" x="6032500" y="4019550"/>
          <p14:tracePt t="6939" x="6040438" y="4037013"/>
          <p14:tracePt t="6951" x="6049963" y="4052888"/>
          <p14:tracePt t="6958" x="6049963" y="4062413"/>
          <p14:tracePt t="6964" x="6057900" y="4079875"/>
          <p14:tracePt t="6971" x="6057900" y="4095750"/>
          <p14:tracePt t="6978" x="6075363" y="4130675"/>
          <p14:tracePt t="6984" x="6083300" y="4146550"/>
          <p14:tracePt t="6991" x="6091238" y="4164013"/>
          <p14:tracePt t="6998" x="6116638" y="4214813"/>
          <p14:tracePt t="7004" x="6151563" y="4265613"/>
          <p14:tracePt t="7011" x="6167438" y="4325938"/>
          <p14:tracePt t="7017" x="6202363" y="4384675"/>
          <p14:tracePt t="7024" x="6227763" y="4435475"/>
          <p14:tracePt t="7031" x="6253163" y="4470400"/>
          <p14:tracePt t="7044" x="6296025" y="4546600"/>
          <p14:tracePt t="7051" x="6329363" y="4572000"/>
          <p14:tracePt t="7057" x="6354763" y="4579938"/>
          <p14:tracePt t="7063" x="6372225" y="4605338"/>
          <p14:tracePt t="7070" x="6380163" y="4605338"/>
          <p14:tracePt t="7077" x="6397625" y="4622800"/>
          <p14:tracePt t="7084" x="6415088" y="4622800"/>
          <p14:tracePt t="7090" x="6415088" y="4630738"/>
          <p14:tracePt t="7097" x="6423025" y="4630738"/>
          <p14:tracePt t="7103" x="6440488" y="4630738"/>
          <p14:tracePt t="7111" x="6456363" y="4630738"/>
          <p14:tracePt t="7117" x="6483350" y="4630738"/>
          <p14:tracePt t="7123" x="6508750" y="4640263"/>
          <p14:tracePt t="7130" x="6524625" y="4640263"/>
          <p14:tracePt t="7137" x="6550025" y="4640263"/>
          <p14:tracePt t="7144" x="6584950" y="4657725"/>
          <p14:tracePt t="7150" x="6600825" y="4657725"/>
          <p14:tracePt t="7156" x="6643688" y="4657725"/>
          <p14:tracePt t="7163" x="6686550" y="4648200"/>
          <p14:tracePt t="7170" x="6762750" y="4648200"/>
          <p14:tracePt t="7179" x="6864350" y="4630738"/>
          <p14:tracePt t="7183" x="6958013" y="4614863"/>
          <p14:tracePt t="7190" x="7127875" y="4572000"/>
          <p14:tracePt t="7196" x="7272338" y="4538663"/>
          <p14:tracePt t="7203" x="7459663" y="4486275"/>
          <p14:tracePt t="7210" x="7672388" y="4452938"/>
          <p14:tracePt t="7216" x="7799388" y="4427538"/>
          <p14:tracePt t="7223" x="7935913" y="4394200"/>
          <p14:tracePt t="7229" x="8004175" y="4376738"/>
          <p14:tracePt t="7236" x="8062913" y="4368800"/>
          <p14:tracePt t="7244" x="8113713" y="4368800"/>
          <p14:tracePt t="7249" x="8121650" y="4368800"/>
          <p14:tracePt t="7256" x="8139113" y="4368800"/>
          <p14:tracePt t="7262" x="8147050" y="4368800"/>
          <p14:tracePt t="7277" x="8147050" y="4359275"/>
          <p14:tracePt t="7302" x="8147050" y="4351338"/>
          <p14:tracePt t="7310" x="8147050" y="4341813"/>
          <p14:tracePt t="7315" x="8147050" y="4333875"/>
          <p14:tracePt t="7322" x="8147050" y="4316413"/>
          <p14:tracePt t="7329" x="8139113" y="4291013"/>
          <p14:tracePt t="7335" x="8121650" y="4275138"/>
          <p14:tracePt t="7344" x="8105775" y="4214813"/>
          <p14:tracePt t="7349" x="8070850" y="4164013"/>
          <p14:tracePt t="7355" x="8054975" y="4121150"/>
          <p14:tracePt t="7362" x="8020050" y="4070350"/>
          <p14:tracePt t="7369" x="8004175" y="4019550"/>
          <p14:tracePt t="7376" x="7994650" y="3986213"/>
          <p14:tracePt t="7382" x="7986713" y="3968750"/>
          <p14:tracePt t="7389" x="7969250" y="3943350"/>
          <p14:tracePt t="7395" x="7961313" y="3917950"/>
          <p14:tracePt t="7402" x="7961313" y="3892550"/>
          <p14:tracePt t="7409" x="7951788" y="3883025"/>
          <p14:tracePt t="7415" x="7951788" y="3875088"/>
          <p14:tracePt t="7421" x="7951788" y="3867150"/>
          <p14:tracePt t="7428" x="7943850" y="3867150"/>
          <p14:tracePt t="7442" x="7935913" y="3867150"/>
          <p14:tracePt t="7455" x="7918450" y="3867150"/>
          <p14:tracePt t="7461" x="7910513" y="3867150"/>
          <p14:tracePt t="7468" x="7893050" y="3867150"/>
          <p14:tracePt t="7475" x="7859713" y="3875088"/>
          <p14:tracePt t="7481" x="7832725" y="3892550"/>
          <p14:tracePt t="7488" x="7824788" y="3892550"/>
          <p14:tracePt t="7495" x="7799388" y="3917950"/>
          <p14:tracePt t="7501" x="7773988" y="3925888"/>
          <p14:tracePt t="7508" x="7748588" y="3935413"/>
          <p14:tracePt t="7514" x="7715250" y="3943350"/>
          <p14:tracePt t="7522" x="7697788" y="3943350"/>
          <p14:tracePt t="7528" x="7662863" y="3943350"/>
          <p14:tracePt t="7535" x="7612063" y="3943350"/>
          <p14:tracePt t="7542" x="7510463" y="3943350"/>
          <p14:tracePt t="7548" x="7426325" y="3917950"/>
          <p14:tracePt t="7554" x="7307263" y="3900488"/>
          <p14:tracePt t="7561" x="7204075" y="3849688"/>
          <p14:tracePt t="7567" x="7102475" y="3816350"/>
          <p14:tracePt t="7574" x="7000875" y="3781425"/>
          <p14:tracePt t="7581" x="6907213" y="3748088"/>
          <p14:tracePt t="7588" x="6823075" y="3730625"/>
          <p14:tracePt t="7594" x="6770688" y="3705225"/>
          <p14:tracePt t="7601" x="6719888" y="3687763"/>
          <p14:tracePt t="7607" x="6694488" y="3679825"/>
          <p14:tracePt t="7614" x="6669088" y="3679825"/>
          <p14:tracePt t="7620" x="6653213" y="3679825"/>
          <p14:tracePt t="7628" x="6643688" y="3679825"/>
          <p14:tracePt t="7641" x="6643688" y="3687763"/>
          <p14:tracePt t="7647" x="6635750" y="3687763"/>
          <p14:tracePt t="7667" x="6626225" y="3687763"/>
          <p14:tracePt t="7673" x="6618288" y="3697288"/>
          <p14:tracePt t="7687" x="6600825" y="3697288"/>
          <p14:tracePt t="7694" x="6592888" y="3705225"/>
          <p14:tracePt t="7700" x="6567488" y="3713163"/>
          <p14:tracePt t="7707" x="6542088" y="3722688"/>
          <p14:tracePt t="7713" x="6499225" y="3738563"/>
          <p14:tracePt t="7721" x="6456363" y="3748088"/>
          <p14:tracePt t="7728" x="6405563" y="3763963"/>
          <p14:tracePt t="7733" x="6380163" y="3781425"/>
          <p14:tracePt t="7739" x="6346825" y="3790950"/>
          <p14:tracePt t="7746" x="6329363" y="3798888"/>
          <p14:tracePt t="7753" x="6311900" y="3816350"/>
          <p14:tracePt t="7761" x="6296025" y="3841750"/>
          <p14:tracePt t="7766" x="6286500" y="3841750"/>
          <p14:tracePt t="7773" x="6286500" y="3857625"/>
          <p14:tracePt t="7780" x="6278563" y="3867150"/>
          <p14:tracePt t="7794" x="6270625" y="3867150"/>
          <p14:tracePt t="7800" x="6270625" y="3875088"/>
          <p14:tracePt t="7813" x="6270625" y="3883025"/>
          <p14:tracePt t="7833" x="6270625" y="3892550"/>
          <p14:tracePt t="7839" x="6270625" y="3900488"/>
          <p14:tracePt t="7846" x="6270625" y="3908425"/>
          <p14:tracePt t="7872" x="6270625" y="3917950"/>
          <p14:tracePt t="7879" x="6278563" y="3925888"/>
          <p14:tracePt t="7895" x="6278563" y="3943350"/>
          <p14:tracePt t="7899" x="6278563" y="3951288"/>
          <p14:tracePt t="7906" x="6286500" y="3960813"/>
          <p14:tracePt t="7912" x="6296025" y="3968750"/>
          <p14:tracePt t="7919" x="6296025" y="3976688"/>
          <p14:tracePt t="7926" x="6303963" y="3976688"/>
          <p14:tracePt t="7933" x="6321425" y="3986213"/>
          <p14:tracePt t="7939" x="6329363" y="3994150"/>
          <p14:tracePt t="7945" x="6329363" y="4002088"/>
          <p14:tracePt t="7952" x="6346825" y="4002088"/>
          <p14:tracePt t="7959" x="6354763" y="4011613"/>
          <p14:tracePt t="7965" x="6354763" y="4019550"/>
          <p14:tracePt t="7985" x="6364288" y="4027488"/>
          <p14:tracePt t="8012" x="6372225" y="4027488"/>
          <p14:tracePt t="8231" x="6380163" y="4027488"/>
          <p14:tracePt t="8251" x="6389688" y="4037013"/>
          <p14:tracePt t="8264" x="6389688" y="4044950"/>
          <p14:tracePt t="8303" x="6397625" y="4044950"/>
          <p14:tracePt t="9032" x="6405563" y="4044950"/>
          <p14:tracePt t="9046" x="6415088" y="4044950"/>
          <p14:tracePt t="9060" x="6415088" y="4037013"/>
          <p14:tracePt t="9072" x="6423025" y="4037013"/>
          <p14:tracePt t="9079" x="6430963" y="4037013"/>
          <p14:tracePt t="9086" x="6430963" y="4027488"/>
          <p14:tracePt t="9094" x="6430963" y="4019550"/>
          <p14:tracePt t="9106" x="6440488" y="4019550"/>
          <p14:tracePt t="9112" x="6440488" y="4011613"/>
          <p14:tracePt t="9132" x="6448425" y="4011613"/>
          <p14:tracePt t="9165" x="6456363" y="4011613"/>
          <p14:tracePt t="9172" x="6456363" y="4002088"/>
          <p14:tracePt t="9185" x="6456363" y="3994150"/>
          <p14:tracePt t="9194" x="6465888" y="3994150"/>
          <p14:tracePt t="9211" x="6473825" y="3994150"/>
          <p14:tracePt t="9225" x="6473825" y="3986213"/>
          <p14:tracePt t="9238" x="6483350" y="3976688"/>
          <p14:tracePt t="9252" x="6483350" y="3968750"/>
          <p14:tracePt t="9278" x="6491288" y="3968750"/>
          <p14:tracePt t="9285" x="6491288" y="3960813"/>
          <p14:tracePt t="9291" x="6499225" y="3960813"/>
          <p14:tracePt t="9298" x="6499225" y="3951288"/>
          <p14:tracePt t="9311" x="6508750" y="3943350"/>
          <p14:tracePt t="9318" x="6516688" y="3925888"/>
          <p14:tracePt t="9324" x="6524625" y="3925888"/>
          <p14:tracePt t="9332" x="6534150" y="3917950"/>
          <p14:tracePt t="9337" x="6542088" y="3900488"/>
          <p14:tracePt t="9344" x="6559550" y="3892550"/>
          <p14:tracePt t="9350" x="6567488" y="3892550"/>
          <p14:tracePt t="9358" x="6584950" y="3892550"/>
          <p14:tracePt t="9364" x="6618288" y="3892550"/>
          <p14:tracePt t="9371" x="6626225" y="3892550"/>
          <p14:tracePt t="9377" x="6653213" y="3892550"/>
          <p14:tracePt t="9384" x="6678613" y="3892550"/>
          <p14:tracePt t="9390" x="6711950" y="3900488"/>
          <p14:tracePt t="9397" x="6770688" y="3917950"/>
          <p14:tracePt t="9404" x="6813550" y="3925888"/>
          <p14:tracePt t="9411" x="6873875" y="3943350"/>
          <p14:tracePt t="9417" x="6932613" y="3951288"/>
          <p14:tracePt t="9424" x="7018338" y="3960813"/>
          <p14:tracePt t="9430" x="7119938" y="3986213"/>
          <p14:tracePt t="9437" x="7246938" y="3994150"/>
          <p14:tracePt t="9444" x="7391400" y="4011613"/>
          <p14:tracePt t="9450" x="7586663" y="4011613"/>
          <p14:tracePt t="9457" x="7900988" y="4011613"/>
          <p14:tracePt t="9463" x="8224838" y="4011613"/>
          <p14:tracePt t="9470" x="8605838" y="3976688"/>
          <p14:tracePt t="9477" x="9023350" y="3943350"/>
          <p14:tracePt t="9483" x="9405938" y="3900488"/>
          <p14:tracePt t="9490" x="9702800" y="3875088"/>
          <p14:tracePt t="9496" x="9956800" y="3824288"/>
          <p14:tracePt t="9503" x="10110788" y="3816350"/>
          <p14:tracePt t="9511" x="10194925" y="3798888"/>
          <p14:tracePt t="9516" x="10245725" y="3790950"/>
          <p14:tracePt t="9524" x="10288588" y="3773488"/>
          <p14:tracePt t="9530" x="10306050" y="3756025"/>
          <p14:tracePt t="9536" x="10313988" y="3756025"/>
          <p14:tracePt t="9544" x="10323513" y="3756025"/>
          <p14:tracePt t="9610" x="10323513" y="3748088"/>
          <p14:tracePt t="9762" x="10313988" y="3748088"/>
          <p14:tracePt t="9775" x="10306050" y="3748088"/>
          <p14:tracePt t="9782" x="10298113" y="3756025"/>
          <p14:tracePt t="9788" x="10288588" y="3756025"/>
          <p14:tracePt t="9795" x="10263188" y="3756025"/>
          <p14:tracePt t="9802" x="10237788" y="3756025"/>
          <p14:tracePt t="9808" x="10204450" y="3763963"/>
          <p14:tracePt t="9815" x="10161588" y="3763963"/>
          <p14:tracePt t="9821" x="10126663" y="3773488"/>
          <p14:tracePt t="9828" x="10085388" y="3773488"/>
          <p14:tracePt t="9834" x="10075863" y="3773488"/>
          <p14:tracePt t="9841" x="10050463" y="3773488"/>
          <p14:tracePt t="9848" x="10042525" y="3773488"/>
          <p14:tracePt t="9854" x="10034588" y="3773488"/>
          <p14:tracePt t="9868" x="10025063" y="3773488"/>
          <p14:tracePt t="9874" x="10017125" y="3773488"/>
          <p14:tracePt t="9894" x="10009188" y="3773488"/>
          <p14:tracePt t="9901" x="9999663" y="3773488"/>
          <p14:tracePt t="9907" x="9991725" y="3773488"/>
          <p14:tracePt t="9921" x="9983788" y="3773488"/>
          <p14:tracePt t="9928" x="9983788" y="3781425"/>
          <p14:tracePt t="9934" x="9966325" y="3781425"/>
          <p14:tracePt t="9947" x="9966325" y="3790950"/>
          <p14:tracePt t="9961" x="9956800" y="3790950"/>
          <p14:tracePt t="9974" x="9948863" y="3798888"/>
          <p14:tracePt t="9981" x="9948863" y="3806825"/>
          <p14:tracePt t="9987" x="9948863" y="3816350"/>
          <p14:tracePt t="10001" x="9940925" y="3824288"/>
          <p14:tracePt t="10013" x="9931400" y="3832225"/>
          <p14:tracePt t="10027" x="9931400" y="3849688"/>
          <p14:tracePt t="10044" x="9931400" y="3857625"/>
          <p14:tracePt t="10067" x="9931400" y="3867150"/>
          <p14:tracePt t="10080" x="9931400" y="3875088"/>
          <p14:tracePt t="10140" x="9931400" y="3883025"/>
          <p14:tracePt t="10166" x="9931400" y="3892550"/>
          <p14:tracePt t="10192" x="9931400" y="3900488"/>
          <p14:tracePt t="10246" x="9931400" y="3908425"/>
          <p14:tracePt t="10266" x="9931400" y="3917950"/>
          <p14:tracePt t="10272" x="9940925" y="3917950"/>
          <p14:tracePt t="10305" x="9948863" y="3925888"/>
          <p14:tracePt t="10319" x="9956800" y="3935413"/>
          <p14:tracePt t="10351" x="9956800" y="3943350"/>
          <p14:tracePt t="10385" x="9974263" y="3943350"/>
          <p14:tracePt t="10412" x="9983788" y="3943350"/>
          <p14:tracePt t="10458" x="9991725" y="3943350"/>
          <p14:tracePt t="10498" x="9991725" y="3935413"/>
          <p14:tracePt t="10504" x="9991725" y="3925888"/>
          <p14:tracePt t="10511" x="9983788" y="3908425"/>
          <p14:tracePt t="10519" x="9966325" y="3883025"/>
          <p14:tracePt t="10524" x="9956800" y="3857625"/>
          <p14:tracePt t="10531" x="9956800" y="3849688"/>
          <p14:tracePt t="10537" x="9948863" y="3816350"/>
          <p14:tracePt t="10544" x="9948863" y="3798888"/>
          <p14:tracePt t="10551" x="9940925" y="3790950"/>
          <p14:tracePt t="10557" x="9940925" y="3773488"/>
          <p14:tracePt t="10564" x="9940925" y="3748088"/>
          <p14:tracePt t="10570" x="9940925" y="3738563"/>
          <p14:tracePt t="10577" x="9940925" y="3722688"/>
          <p14:tracePt t="10584" x="9940925" y="3697288"/>
          <p14:tracePt t="10590" x="9940925" y="3679825"/>
          <p14:tracePt t="10597" x="9940925" y="3654425"/>
          <p14:tracePt t="10603" x="9940925" y="3629025"/>
          <p14:tracePt t="10610" x="9940925" y="3611563"/>
          <p14:tracePt t="10616" x="9940925" y="3578225"/>
          <p14:tracePt t="10623" x="9940925" y="3552825"/>
          <p14:tracePt t="10630" x="9940925" y="3535363"/>
          <p14:tracePt t="10637" x="9940925" y="3509963"/>
          <p14:tracePt t="10644" x="9940925" y="3484563"/>
          <p14:tracePt t="10650" x="9948863" y="3433763"/>
          <p14:tracePt t="10657" x="9966325" y="3348038"/>
          <p14:tracePt t="10663" x="9983788" y="3246438"/>
          <p14:tracePt t="10670" x="9999663" y="3127375"/>
          <p14:tracePt t="10678" x="10017125" y="3059113"/>
          <p14:tracePt t="10683" x="10025063" y="3000375"/>
          <p14:tracePt t="10690" x="10034588" y="2949575"/>
          <p14:tracePt t="10696" x="10042525" y="2932113"/>
          <p14:tracePt t="10703" x="10050463" y="2932113"/>
          <p14:tracePt t="10711" x="10059988" y="2914650"/>
          <p14:tracePt t="10716" x="10067925" y="2871788"/>
          <p14:tracePt t="10723" x="10085388" y="2820988"/>
          <p14:tracePt t="10729" x="10093325" y="2778125"/>
          <p14:tracePt t="10736" x="10110788" y="2744788"/>
          <p14:tracePt t="10744" x="10110788" y="2727325"/>
          <p14:tracePt t="10749" x="10118725" y="2719388"/>
          <p14:tracePt t="10756" x="10118725" y="2711450"/>
          <p14:tracePt t="10802" x="10110788" y="2711450"/>
          <p14:tracePt t="10810" x="10101263" y="2711450"/>
          <p14:tracePt t="10823" x="10093325" y="2711450"/>
          <p14:tracePt t="10849" x="10085388" y="2719388"/>
          <p14:tracePt t="10863" x="10075863" y="2727325"/>
          <p14:tracePt t="10889" x="10067925" y="2736850"/>
          <p14:tracePt t="10902" x="10067925" y="2744788"/>
          <p14:tracePt t="10910" x="10059988" y="2744788"/>
          <p14:tracePt t="10916" x="10050463" y="2744788"/>
          <p14:tracePt t="10922" x="10050463" y="2752725"/>
          <p14:tracePt t="10935" x="10042525" y="2770188"/>
          <p14:tracePt t="10948" x="10034588" y="2770188"/>
          <p14:tracePt t="10962" x="10025063" y="2770188"/>
          <p14:tracePt t="10968" x="10025063" y="2778125"/>
          <p14:tracePt t="10989" x="10017125" y="2787650"/>
          <p14:tracePt t="11009" x="10009188" y="2795588"/>
          <p14:tracePt t="11028" x="10009188" y="2805113"/>
          <p14:tracePt t="11054" x="9999663" y="2805113"/>
          <p14:tracePt t="11081" x="9991725" y="2805113"/>
          <p14:tracePt t="11094" x="9991725" y="2813050"/>
          <p14:tracePt t="11108" x="9983788" y="2813050"/>
          <p14:tracePt t="11122" x="9983788" y="2820988"/>
          <p14:tracePt t="11167" x="9983788" y="2830513"/>
          <p14:tracePt t="11180" x="9983788" y="2838450"/>
          <p14:tracePt t="11207" x="9983788" y="2846388"/>
          <p14:tracePt t="11213" x="9983788" y="2855913"/>
          <p14:tracePt t="11221" x="9983788" y="2863850"/>
          <p14:tracePt t="11234" x="9983788" y="2871788"/>
          <p14:tracePt t="11240" x="9983788" y="2889250"/>
          <p14:tracePt t="11246" x="9983788" y="2897188"/>
          <p14:tracePt t="11253" x="9983788" y="2914650"/>
          <p14:tracePt t="11261" x="9983788" y="2922588"/>
          <p14:tracePt t="11267" x="9983788" y="2940050"/>
          <p14:tracePt t="11273" x="9983788" y="2965450"/>
          <p14:tracePt t="11286" x="9983788" y="2990850"/>
          <p14:tracePt t="11294" x="9974263" y="3000375"/>
          <p14:tracePt t="11300" x="9974263" y="3016250"/>
          <p14:tracePt t="11306" x="9974263" y="3041650"/>
          <p14:tracePt t="11320" x="9966325" y="3059113"/>
          <p14:tracePt t="11327" x="9966325" y="3067050"/>
          <p14:tracePt t="11339" x="9966325" y="3076575"/>
          <p14:tracePt t="11346" x="9956800" y="3084513"/>
          <p14:tracePt t="11352" x="9956800" y="3094038"/>
          <p14:tracePt t="11362" x="9956800" y="3101975"/>
          <p14:tracePt t="11366" x="9956800" y="3119438"/>
          <p14:tracePt t="11372" x="9956800" y="3127375"/>
          <p14:tracePt t="11379" x="9948863" y="3135313"/>
          <p14:tracePt t="11386" x="9948863" y="3144838"/>
          <p14:tracePt t="11394" x="9948863" y="3160713"/>
          <p14:tracePt t="11399" x="9948863" y="3170238"/>
          <p14:tracePt t="11425" x="9948863" y="3178175"/>
          <p14:tracePt t="11439" x="9948863" y="3186113"/>
          <p14:tracePt t="11445" x="9948863" y="3195638"/>
          <p14:tracePt t="11452" x="9940925" y="3195638"/>
          <p14:tracePt t="11485" x="9940925" y="3203575"/>
          <p14:tracePt t="11492" x="9931400" y="3211513"/>
          <p14:tracePt t="11498" x="9931400" y="3221038"/>
          <p14:tracePt t="11505" x="9931400" y="3246438"/>
          <p14:tracePt t="11512" x="9923463" y="3263900"/>
          <p14:tracePt t="11518" x="9915525" y="3271838"/>
          <p14:tracePt t="11525" x="9915525" y="3297238"/>
          <p14:tracePt t="11532" x="9906000" y="3322638"/>
          <p14:tracePt t="11539" x="9906000" y="3348038"/>
          <p14:tracePt t="11545" x="9890125" y="3373438"/>
          <p14:tracePt t="11552" x="9880600" y="3398838"/>
          <p14:tracePt t="11558" x="9872663" y="3424238"/>
          <p14:tracePt t="11565" x="9872663" y="3467100"/>
          <p14:tracePt t="11571" x="9864725" y="3502025"/>
          <p14:tracePt t="11578" x="9855200" y="3527425"/>
          <p14:tracePt t="11585" x="9847263" y="3552825"/>
          <p14:tracePt t="11591" x="9839325" y="3594100"/>
          <p14:tracePt t="11598" x="9829800" y="3619500"/>
          <p14:tracePt t="11605" x="9829800" y="3636963"/>
          <p14:tracePt t="11611" x="9821863" y="3662363"/>
          <p14:tracePt t="11618" x="9812338" y="3705225"/>
          <p14:tracePt t="11625" x="9796463" y="3763963"/>
          <p14:tracePt t="11631" x="9779000" y="3806825"/>
          <p14:tracePt t="11638" x="9771063" y="3867150"/>
          <p14:tracePt t="11644" x="9761538" y="3900488"/>
          <p14:tracePt t="11651" x="9753600" y="3951288"/>
          <p14:tracePt t="11658" x="9753600" y="3968750"/>
          <p14:tracePt t="11664" x="9753600" y="3976688"/>
          <p14:tracePt t="11671" x="9745663" y="3994150"/>
          <p14:tracePt t="11684" x="9745663" y="4002088"/>
          <p14:tracePt t="11692" x="9745663" y="4011613"/>
          <p14:tracePt t="11731" x="9745663" y="4019550"/>
          <p14:tracePt t="11751" x="9745663" y="4027488"/>
          <p14:tracePt t="11758" x="9745663" y="4037013"/>
          <p14:tracePt t="11764" x="9728200" y="4062413"/>
          <p14:tracePt t="11771" x="9720263" y="4087813"/>
          <p14:tracePt t="11777" x="9710738" y="4113213"/>
          <p14:tracePt t="11783" x="9702800" y="4121150"/>
          <p14:tracePt t="11791" x="9694863" y="4130675"/>
          <p14:tracePt t="11797" x="9694863" y="4146550"/>
          <p14:tracePt t="11810" x="9685338" y="4156075"/>
          <p14:tracePt t="11838" x="9677400" y="4156075"/>
          <p14:tracePt t="11850" x="9677400" y="4164013"/>
          <p14:tracePt t="11890" x="9667875" y="4164013"/>
          <p14:tracePt t="11896" x="9667875" y="4171950"/>
          <p14:tracePt t="11916" x="9667875" y="4181475"/>
          <p14:tracePt t="11923" x="9667875" y="4189413"/>
          <p14:tracePt t="11930" x="9634538" y="4240213"/>
          <p14:tracePt t="11936" x="9609138" y="4300538"/>
          <p14:tracePt t="11943" x="9550400" y="4368800"/>
          <p14:tracePt t="11949" x="9532938" y="4419600"/>
          <p14:tracePt t="11956" x="9490075" y="4503738"/>
          <p14:tracePt t="11962" x="9456738" y="4579938"/>
          <p14:tracePt t="11969" x="9405938" y="4708525"/>
          <p14:tracePt t="11978" x="9353550" y="4818063"/>
          <p14:tracePt t="11982" x="9294813" y="4937125"/>
          <p14:tracePt t="11989" x="9244013" y="5064125"/>
          <p14:tracePt t="11995" x="9183688" y="5192713"/>
          <p14:tracePt t="12002" x="9117013" y="5302250"/>
          <p14:tracePt t="12011" x="9082088" y="5405438"/>
          <p14:tracePt t="12015" x="9048750" y="5464175"/>
          <p14:tracePt t="12022" x="9031288" y="5497513"/>
          <p14:tracePt t="12029" x="9013825" y="5524500"/>
          <p14:tracePt t="12044" x="9005888" y="5557838"/>
          <p14:tracePt t="12062" x="8997950" y="5557838"/>
          <p14:tracePt t="12135" x="8988425" y="5557838"/>
          <p14:tracePt t="12169" x="8988425" y="5549900"/>
          <p14:tracePt t="12215" x="8988425" y="5540375"/>
          <p14:tracePt t="12241" x="8988425" y="5532438"/>
          <p14:tracePt t="12261" x="8988425" y="5524500"/>
          <p14:tracePt t="12274" x="8988425" y="5514975"/>
          <p14:tracePt t="12280" x="8988425" y="5507038"/>
          <p14:tracePt t="12288" x="8988425" y="5497513"/>
          <p14:tracePt t="12294" x="8997950" y="5489575"/>
          <p14:tracePt t="12301" x="8997950" y="5472113"/>
          <p14:tracePt t="12307" x="9013825" y="5464175"/>
          <p14:tracePt t="12314" x="9023350" y="5446713"/>
          <p14:tracePt t="12320" x="9039225" y="5421313"/>
          <p14:tracePt t="12328" x="9056688" y="5387975"/>
          <p14:tracePt t="12334" x="9074150" y="5362575"/>
          <p14:tracePt t="12340" x="9082088" y="5337175"/>
          <p14:tracePt t="12347" x="9099550" y="5311775"/>
          <p14:tracePt t="12353" x="9158288" y="5251450"/>
          <p14:tracePt t="12360" x="9183688" y="5192713"/>
          <p14:tracePt t="12367" x="9236075" y="5141913"/>
          <p14:tracePt t="12373" x="9294813" y="5064125"/>
          <p14:tracePt t="12380" x="9421813" y="4937125"/>
          <p14:tracePt t="12386" x="9558338" y="4802188"/>
          <p14:tracePt t="12394" x="9677400" y="4665663"/>
          <p14:tracePt t="12400" x="9786938" y="4572000"/>
          <p14:tracePt t="12407" x="9906000" y="4470400"/>
          <p14:tracePt t="12413" x="9974263" y="4410075"/>
          <p14:tracePt t="12420" x="10050463" y="4351338"/>
          <p14:tracePt t="12427" x="10101263" y="4308475"/>
          <p14:tracePt t="12433" x="10136188" y="4249738"/>
          <p14:tracePt t="12439" x="10161588" y="4214813"/>
          <p14:tracePt t="12446" x="10186988" y="4171950"/>
          <p14:tracePt t="12453" x="10204450" y="4146550"/>
          <p14:tracePt t="12461" x="10212388" y="4138613"/>
          <p14:tracePt t="12466" x="10212388" y="4121150"/>
          <p14:tracePt t="12480" x="10212388" y="4113213"/>
          <p14:tracePt t="12494" x="10212388" y="4105275"/>
          <p14:tracePt t="12499" x="10212388" y="4095750"/>
          <p14:tracePt t="12512" x="10212388" y="4087813"/>
          <p14:tracePt t="12532" x="10204450" y="4087813"/>
          <p14:tracePt t="12559" x="10194925" y="4087813"/>
          <p14:tracePt t="12566" x="10186988" y="4087813"/>
          <p14:tracePt t="12592" x="10179050" y="4087813"/>
          <p14:tracePt t="12599" x="10169525" y="4087813"/>
          <p14:tracePt t="12605" x="10161588" y="4087813"/>
          <p14:tracePt t="12612" x="10153650" y="4095750"/>
          <p14:tracePt t="12619" x="10144125" y="4095750"/>
          <p14:tracePt t="12626" x="10136188" y="4105275"/>
          <p14:tracePt t="12632" x="10136188" y="4113213"/>
          <p14:tracePt t="12639" x="10118725" y="4130675"/>
          <p14:tracePt t="12645" x="10110788" y="4130675"/>
          <p14:tracePt t="12651" x="10101263" y="4138613"/>
          <p14:tracePt t="12659" x="10093325" y="4138613"/>
          <p14:tracePt t="12665" x="10085388" y="4138613"/>
          <p14:tracePt t="12678" x="10075863" y="4138613"/>
          <p14:tracePt t="12685" x="10075863" y="4146550"/>
          <p14:tracePt t="12705" x="10075863" y="4156075"/>
          <p14:tracePt t="12738" x="10075863" y="4164013"/>
          <p14:tracePt t="12758" x="10075863" y="4171950"/>
          <p14:tracePt t="12764" x="10101263" y="4181475"/>
          <p14:tracePt t="12771" x="10101263" y="4197350"/>
          <p14:tracePt t="12778" x="10126663" y="4206875"/>
          <p14:tracePt t="12784" x="10144125" y="4214813"/>
          <p14:tracePt t="12791" x="10161588" y="4224338"/>
          <p14:tracePt t="12798" x="10169525" y="4232275"/>
          <p14:tracePt t="12804" x="10186988" y="4257675"/>
          <p14:tracePt t="12811" x="10204450" y="4265613"/>
          <p14:tracePt t="12818" x="10229850" y="4275138"/>
          <p14:tracePt t="12831" x="10263188" y="4300538"/>
          <p14:tracePt t="12838" x="10331450" y="4351338"/>
          <p14:tracePt t="12844" x="10425113" y="4435475"/>
          <p14:tracePt t="12850" x="10552113" y="4564063"/>
          <p14:tracePt t="12858" x="10653713" y="4657725"/>
          <p14:tracePt t="12864" x="10756900" y="4784725"/>
          <p14:tracePt t="12871" x="10833100" y="4852988"/>
          <p14:tracePt t="12877" x="10901363" y="4911725"/>
          <p14:tracePt t="12884" x="10952163" y="4962525"/>
          <p14:tracePt t="12891" x="10985500" y="4997450"/>
          <p14:tracePt t="12897" x="11002963" y="5022850"/>
          <p14:tracePt t="12903" x="11018838" y="5022850"/>
          <p14:tracePt t="12910" x="11028363" y="5022850"/>
          <p14:tracePt t="12923" x="11028363" y="5030788"/>
          <p14:tracePt t="12971" x="11028363" y="5038725"/>
          <p14:tracePt t="12991" x="11028363" y="5048250"/>
          <p14:tracePt t="13010" x="11028363" y="5056188"/>
          <p14:tracePt t="13023" x="11010900" y="5056188"/>
          <p14:tracePt t="13030" x="11002963" y="5056188"/>
          <p14:tracePt t="13037" x="10977563" y="5056188"/>
          <p14:tracePt t="13044" x="10942638" y="5056188"/>
          <p14:tracePt t="13050" x="10926763" y="5056188"/>
          <p14:tracePt t="13057" x="10909300" y="5048250"/>
          <p14:tracePt t="13062" x="10883900" y="5038725"/>
          <p14:tracePt t="13069" x="10841038" y="5022850"/>
          <p14:tracePt t="13077" x="10764838" y="4987925"/>
          <p14:tracePt t="13083" x="10714038" y="4962525"/>
          <p14:tracePt t="13090" x="10679113" y="4929188"/>
          <p14:tracePt t="13096" x="10645775" y="4911725"/>
          <p14:tracePt t="13102" x="10628313" y="4878388"/>
          <p14:tracePt t="13111" x="10612438" y="4868863"/>
          <p14:tracePt t="13116" x="10602913" y="4860925"/>
          <p14:tracePt t="13122" x="10585450" y="4843463"/>
          <p14:tracePt t="13129" x="10577513" y="4818063"/>
          <p14:tracePt t="13136" x="10569575" y="4802188"/>
          <p14:tracePt t="13144" x="10569575" y="4784725"/>
          <p14:tracePt t="13149" x="10560050" y="4749800"/>
          <p14:tracePt t="13155" x="10552113" y="4699000"/>
          <p14:tracePt t="13162" x="10526713" y="4614863"/>
          <p14:tracePt t="13168" x="10501313" y="4486275"/>
          <p14:tracePt t="13176" x="10467975" y="4300538"/>
          <p14:tracePt t="13182" x="10415588" y="4079875"/>
          <p14:tracePt t="13189" x="10339388" y="3841750"/>
          <p14:tracePt t="13195" x="10331450" y="3738563"/>
          <p14:tracePt t="13202" x="10306050" y="3671888"/>
          <p14:tracePt t="13209" x="10298113" y="3636963"/>
          <p14:tracePt t="13215" x="10298113" y="3611563"/>
          <p14:tracePt t="13222" x="10298113" y="3603625"/>
          <p14:tracePt t="13289" x="10288588" y="3603625"/>
          <p14:tracePt t="13328" x="10288588" y="3611563"/>
          <p14:tracePt t="13348" x="10288588" y="3619500"/>
          <p14:tracePt t="13355" x="10280650" y="3629025"/>
          <p14:tracePt t="13361" x="10271125" y="3636963"/>
          <p14:tracePt t="13374" x="10271125" y="3654425"/>
          <p14:tracePt t="13381" x="10263188" y="3662363"/>
          <p14:tracePt t="13387" x="10263188" y="3671888"/>
          <p14:tracePt t="13394" x="10255250" y="3697288"/>
          <p14:tracePt t="13401" x="10245725" y="3722688"/>
          <p14:tracePt t="13407" x="10229850" y="3763963"/>
          <p14:tracePt t="13414" x="10194925" y="3824288"/>
          <p14:tracePt t="13421" x="10126663" y="3900488"/>
          <p14:tracePt t="13428" x="10059988" y="3986213"/>
          <p14:tracePt t="13434" x="10009188" y="4062413"/>
          <p14:tracePt t="13440" x="9940925" y="4156075"/>
          <p14:tracePt t="13447" x="9906000" y="4206875"/>
          <p14:tracePt t="13454" x="9880600" y="4257675"/>
          <p14:tracePt t="13461" x="9829800" y="4341813"/>
          <p14:tracePt t="13467" x="9728200" y="4503738"/>
          <p14:tracePt t="13474" x="9532938" y="4767263"/>
          <p14:tracePt t="13480" x="9363075" y="5005388"/>
          <p14:tracePt t="13487" x="9294813" y="5106988"/>
          <p14:tracePt t="13494" x="9236075" y="5183188"/>
          <p14:tracePt t="13500" x="9209088" y="5251450"/>
          <p14:tracePt t="13507" x="9201150" y="5294313"/>
          <p14:tracePt t="13514" x="9158288" y="5345113"/>
          <p14:tracePt t="13520" x="9082088" y="5481638"/>
          <p14:tracePt t="13527" x="8963025" y="5676900"/>
          <p14:tracePt t="13533" x="8843963" y="5854700"/>
          <p14:tracePt t="13540" x="8802688" y="5948363"/>
          <p14:tracePt t="13548" x="8767763" y="5983288"/>
          <p14:tracePt t="13553" x="8767763" y="6008688"/>
          <p14:tracePt t="13627" x="8759825" y="6008688"/>
          <p14:tracePt t="13646" x="8759825" y="5999163"/>
          <p14:tracePt t="13660" x="8759825" y="5991225"/>
          <p14:tracePt t="13672" x="8759825" y="5983288"/>
          <p14:tracePt t="13679" x="8759825" y="5973763"/>
          <p14:tracePt t="13699" x="8759825" y="5965825"/>
          <p14:tracePt t="13712" x="8759825" y="5948363"/>
          <p14:tracePt t="13727" x="8767763" y="5932488"/>
          <p14:tracePt t="13732" x="8777288" y="5915025"/>
          <p14:tracePt t="13739" x="8802688" y="5880100"/>
          <p14:tracePt t="13746" x="8818563" y="5846763"/>
          <p14:tracePt t="13753" x="8836025" y="5795963"/>
          <p14:tracePt t="13759" x="8894763" y="5719763"/>
          <p14:tracePt t="13765" x="8937625" y="5641975"/>
          <p14:tracePt t="13772" x="9013825" y="5489575"/>
          <p14:tracePt t="13779" x="9091613" y="5370513"/>
          <p14:tracePt t="13786" x="9183688" y="5175250"/>
          <p14:tracePt t="13792" x="9294813" y="4954588"/>
          <p14:tracePt t="13799" x="9405938" y="4733925"/>
          <p14:tracePt t="13805" x="9490075" y="4546600"/>
          <p14:tracePt t="13812" x="9566275" y="4410075"/>
          <p14:tracePt t="13818" x="9652000" y="4300538"/>
          <p14:tracePt t="13825" x="9720263" y="4197350"/>
          <p14:tracePt t="13832" x="9779000" y="4105275"/>
          <p14:tracePt t="13838" x="9829800" y="4037013"/>
          <p14:tracePt t="13845" x="9872663" y="3951288"/>
          <p14:tracePt t="13851" x="9906000" y="3900488"/>
          <p14:tracePt t="13858" x="9915525" y="3875088"/>
          <p14:tracePt t="13865" x="9923463" y="3849688"/>
          <p14:tracePt t="13878" x="9931400" y="3849688"/>
          <p14:tracePt t="13885" x="9931400" y="3841750"/>
          <p14:tracePt t="13938" x="9931400" y="3832225"/>
          <p14:tracePt t="14031" x="9931400" y="3841750"/>
          <p14:tracePt t="14037" x="9940925" y="3841750"/>
          <p14:tracePt t="14044" x="9940925" y="3849688"/>
          <p14:tracePt t="14050" x="9948863" y="3857625"/>
          <p14:tracePt t="14057" x="9948863" y="3867150"/>
          <p14:tracePt t="14064" x="9948863" y="3875088"/>
          <p14:tracePt t="14070" x="9956800" y="3883025"/>
          <p14:tracePt t="14077" x="9966325" y="3892550"/>
          <p14:tracePt t="14083" x="9966325" y="3908425"/>
          <p14:tracePt t="14090" x="9974263" y="3935413"/>
          <p14:tracePt t="14097" x="9983788" y="3968750"/>
          <p14:tracePt t="14103" x="9991725" y="3976688"/>
          <p14:tracePt t="14111" x="9999663" y="3994150"/>
          <p14:tracePt t="14117" x="10017125" y="4019550"/>
          <p14:tracePt t="14123" x="10025063" y="4037013"/>
          <p14:tracePt t="14130" x="10034588" y="4044950"/>
          <p14:tracePt t="14137" x="10042525" y="4062413"/>
          <p14:tracePt t="14144" x="10050463" y="4087813"/>
          <p14:tracePt t="14150" x="10059988" y="4095750"/>
          <p14:tracePt t="14156" x="10067925" y="4113213"/>
          <p14:tracePt t="14163" x="10067925" y="4130675"/>
          <p14:tracePt t="14170" x="10067925" y="4138613"/>
          <p14:tracePt t="14177" x="10075863" y="4146550"/>
          <p14:tracePt t="14183" x="10075863" y="4164013"/>
          <p14:tracePt t="14190" x="10085388" y="4171950"/>
          <p14:tracePt t="14196" x="10093325" y="4197350"/>
          <p14:tracePt t="14203" x="10110788" y="4232275"/>
          <p14:tracePt t="14211" x="10118725" y="4291013"/>
          <p14:tracePt t="14216" x="10153650" y="4368800"/>
          <p14:tracePt t="14223" x="10194925" y="4486275"/>
          <p14:tracePt t="14229" x="10229850" y="4589463"/>
          <p14:tracePt t="14236" x="10280650" y="4716463"/>
          <p14:tracePt t="14244" x="10313988" y="4818063"/>
          <p14:tracePt t="14250" x="10339388" y="4911725"/>
          <p14:tracePt t="14256" x="10364788" y="4987925"/>
          <p14:tracePt t="14262" x="10374313" y="5013325"/>
          <p14:tracePt t="14270" x="10382250" y="5038725"/>
          <p14:tracePt t="14277" x="10390188" y="5056188"/>
          <p14:tracePt t="14282" x="10390188" y="5064125"/>
          <p14:tracePt t="14336" x="10390188" y="5081588"/>
          <p14:tracePt t="14529" x="10390188" y="5073650"/>
          <p14:tracePt t="14541" x="10390188" y="5064125"/>
          <p14:tracePt t="14562" x="10382250" y="5056188"/>
          <p14:tracePt t="14568" x="10374313" y="5048250"/>
          <p14:tracePt t="14574" x="10364788" y="5048250"/>
          <p14:tracePt t="14581" x="10356850" y="5022850"/>
          <p14:tracePt t="14587" x="10339388" y="4997450"/>
          <p14:tracePt t="14594" x="10313988" y="4962525"/>
          <p14:tracePt t="14601" x="10280650" y="4911725"/>
          <p14:tracePt t="14607" x="10229850" y="4852988"/>
          <p14:tracePt t="14614" x="10186988" y="4784725"/>
          <p14:tracePt t="14620" x="10153650" y="4724400"/>
          <p14:tracePt t="14627" x="10118725" y="4648200"/>
          <p14:tracePt t="14634" x="10101263" y="4597400"/>
          <p14:tracePt t="14640" x="10085388" y="4564063"/>
          <p14:tracePt t="14647" x="10067925" y="4529138"/>
          <p14:tracePt t="14654" x="10059988" y="4495800"/>
          <p14:tracePt t="14661" x="10050463" y="4470400"/>
          <p14:tracePt t="14680" x="10050463" y="4460875"/>
          <p14:tracePt t="14688" x="10050463" y="4452938"/>
          <p14:tracePt t="14700" x="10042525" y="4452938"/>
          <p14:tracePt t="14740" x="10034588" y="4445000"/>
          <p14:tracePt t="14753" x="10034588" y="4435475"/>
          <p14:tracePt t="14773" x="10025063" y="4435475"/>
          <p14:tracePt t="14779" x="10025063" y="4427538"/>
          <p14:tracePt t="14820" x="10025063" y="4419600"/>
          <p14:tracePt t="14827" x="10025063" y="4410075"/>
          <p14:tracePt t="14833" x="10017125" y="4376738"/>
          <p14:tracePt t="14840" x="9991725" y="4300538"/>
          <p14:tracePt t="14846" x="9915525" y="3943350"/>
          <p14:tracePt t="14852" x="9804400" y="3322638"/>
          <p14:tracePt t="14860" x="9652000" y="2617788"/>
          <p14:tracePt t="14866" x="9575800" y="2217738"/>
          <p14:tracePt t="14873" x="9550400" y="2055813"/>
          <p14:tracePt t="14878" x="9532938" y="1997075"/>
          <p14:tracePt t="14886" x="9523413" y="1989138"/>
          <p14:tracePt t="14894" x="9523413" y="1979613"/>
          <p14:tracePt t="14946" x="9523413" y="1997075"/>
          <p14:tracePt t="14952" x="9515475" y="1997075"/>
          <p14:tracePt t="14959" x="9515475" y="2022475"/>
          <p14:tracePt t="14965" x="9515475" y="2030413"/>
          <p14:tracePt t="14972" x="9507538" y="2039938"/>
          <p14:tracePt t="14978" x="9507538" y="2055813"/>
          <p14:tracePt t="14985" x="9507538" y="2082800"/>
          <p14:tracePt t="14992" x="9498013" y="2108200"/>
          <p14:tracePt t="14999" x="9498013" y="2133600"/>
          <p14:tracePt t="15005" x="9498013" y="2141538"/>
          <p14:tracePt t="15011" x="9498013" y="2159000"/>
          <p14:tracePt t="15025" x="9498013" y="2174875"/>
          <p14:tracePt t="15044" x="9482138" y="2209800"/>
          <p14:tracePt t="15051" x="9482138" y="2227263"/>
          <p14:tracePt t="15058" x="9472613" y="2235200"/>
          <p14:tracePt t="15065" x="9472613" y="2252663"/>
          <p14:tracePt t="15071" x="9472613" y="2260600"/>
          <p14:tracePt t="15079" x="9472613" y="2268538"/>
          <p14:tracePt t="15084" x="9464675" y="2278063"/>
          <p14:tracePt t="15091" x="9464675" y="2286000"/>
          <p14:tracePt t="15098" x="9456738" y="2303463"/>
          <p14:tracePt t="15105" x="9456738" y="2311400"/>
          <p14:tracePt t="15111" x="9456738" y="2319338"/>
          <p14:tracePt t="15118" x="9456738" y="2336800"/>
          <p14:tracePt t="15125" x="9456738" y="2354263"/>
          <p14:tracePt t="15131" x="9447213" y="2371725"/>
          <p14:tracePt t="15137" x="9439275" y="2405063"/>
          <p14:tracePt t="15144" x="9439275" y="2438400"/>
          <p14:tracePt t="15151" x="9421813" y="2481263"/>
          <p14:tracePt t="15157" x="9413875" y="2557463"/>
          <p14:tracePt t="15164" x="9380538" y="2643188"/>
          <p14:tracePt t="15171" x="9353550" y="2762250"/>
          <p14:tracePt t="15177" x="9320213" y="2846388"/>
          <p14:tracePt t="15184" x="9286875" y="2965450"/>
          <p14:tracePt t="15191" x="9251950" y="3109913"/>
          <p14:tracePt t="15197" x="9218613" y="3254375"/>
          <p14:tracePt t="15203" x="9183688" y="3382963"/>
          <p14:tracePt t="15211" x="9132888" y="3527425"/>
          <p14:tracePt t="15217" x="9099550" y="3646488"/>
          <p14:tracePt t="15224" x="9048750" y="3730625"/>
          <p14:tracePt t="15230" x="9031288" y="3806825"/>
          <p14:tracePt t="15237" x="9005888" y="3867150"/>
          <p14:tracePt t="15244" x="8988425" y="3935413"/>
          <p14:tracePt t="15251" x="8963025" y="3976688"/>
          <p14:tracePt t="15258" x="8937625" y="4027488"/>
          <p14:tracePt t="15265" x="8929688" y="4062413"/>
          <p14:tracePt t="15271" x="8912225" y="4121150"/>
          <p14:tracePt t="15277" x="8894763" y="4171950"/>
          <p14:tracePt t="15283" x="8843963" y="4249738"/>
          <p14:tracePt t="15290" x="8828088" y="4333875"/>
          <p14:tracePt t="15296" x="8793163" y="4427538"/>
          <p14:tracePt t="15303" x="8759825" y="4529138"/>
          <p14:tracePt t="15311" x="8734425" y="4630738"/>
          <p14:tracePt t="15316" x="8699500" y="4759325"/>
          <p14:tracePt t="15323" x="8666163" y="4878388"/>
          <p14:tracePt t="15329" x="8615363" y="4987925"/>
          <p14:tracePt t="15336" x="8597900" y="5064125"/>
          <p14:tracePt t="15344" x="8589963" y="5116513"/>
          <p14:tracePt t="15349" x="8572500" y="5157788"/>
          <p14:tracePt t="15356" x="8564563" y="5183188"/>
          <p14:tracePt t="15370" x="8555038" y="5192713"/>
          <p14:tracePt t="15476" x="8547100" y="5192713"/>
          <p14:tracePt t="15515" x="8547100" y="5183188"/>
          <p14:tracePt t="15568" x="8547100" y="5175250"/>
          <p14:tracePt t="15581" x="8547100" y="5157788"/>
          <p14:tracePt t="15595" x="8547100" y="5149850"/>
          <p14:tracePt t="15601" x="8547100" y="5141913"/>
          <p14:tracePt t="15608" x="8547100" y="5116513"/>
          <p14:tracePt t="15615" x="8547100" y="5099050"/>
          <p14:tracePt t="15621" x="8555038" y="5081588"/>
          <p14:tracePt t="15634" x="8564563" y="5064125"/>
          <p14:tracePt t="15641" x="8572500" y="5038725"/>
          <p14:tracePt t="15649" x="8589963" y="5005388"/>
          <p14:tracePt t="15655" x="8605838" y="4972050"/>
          <p14:tracePt t="15661" x="8640763" y="4937125"/>
          <p14:tracePt t="15668" x="8666163" y="4886325"/>
          <p14:tracePt t="15674" x="8709025" y="4810125"/>
          <p14:tracePt t="15681" x="8759825" y="4733925"/>
          <p14:tracePt t="15688" x="8828088" y="4640263"/>
          <p14:tracePt t="15694" x="8937625" y="4546600"/>
          <p14:tracePt t="15701" x="9031288" y="4452938"/>
          <p14:tracePt t="15707" x="9150350" y="4308475"/>
          <p14:tracePt t="15714" x="9218613" y="4232275"/>
          <p14:tracePt t="15721" x="9269413" y="4164013"/>
          <p14:tracePt t="15728" x="9312275" y="4113213"/>
          <p14:tracePt t="15734" x="9337675" y="4095750"/>
          <p14:tracePt t="15741" x="9353550" y="4087813"/>
          <p14:tracePt t="15747" x="9353550" y="4079875"/>
          <p14:tracePt t="15754" x="9363075" y="4079875"/>
          <p14:tracePt t="15761" x="9371013" y="4079875"/>
          <p14:tracePt t="15827" x="9380538" y="4079875"/>
          <p14:tracePt t="15834" x="9388475" y="4079875"/>
          <p14:tracePt t="15840" x="9396413" y="4079875"/>
          <p14:tracePt t="15847" x="9405938" y="4079875"/>
          <p14:tracePt t="15854" x="9413875" y="4079875"/>
          <p14:tracePt t="15860" x="9421813" y="4079875"/>
          <p14:tracePt t="15873" x="9431338" y="4079875"/>
          <p14:tracePt t="15880" x="9431338" y="4087813"/>
          <p14:tracePt t="15887" x="9439275" y="4087813"/>
          <p14:tracePt t="15894" x="9447213" y="4095750"/>
          <p14:tracePt t="15927" x="9456738" y="4095750"/>
          <p14:tracePt t="15933" x="9464675" y="4087813"/>
          <p14:tracePt t="15940" x="9490075" y="4079875"/>
          <p14:tracePt t="15946" x="9515475" y="4079875"/>
          <p14:tracePt t="15953" x="9540875" y="4079875"/>
          <p14:tracePt t="15961" x="9550400" y="4079875"/>
          <p14:tracePt t="15966" x="9575800" y="4079875"/>
          <p14:tracePt t="15973" x="9583738" y="4079875"/>
          <p14:tracePt t="15979" x="9601200" y="4079875"/>
          <p14:tracePt t="15986" x="9617075" y="4079875"/>
          <p14:tracePt t="15994" x="9626600" y="4079875"/>
          <p14:tracePt t="15999" x="9642475" y="4079875"/>
          <p14:tracePt t="16006" x="9652000" y="4079875"/>
          <p14:tracePt t="16012" x="9659938" y="4079875"/>
          <p14:tracePt t="16019" x="9667875" y="4079875"/>
          <p14:tracePt t="16027" x="9677400" y="4079875"/>
          <p14:tracePt t="16039" x="9685338" y="4079875"/>
          <p14:tracePt t="16045" x="9702800" y="4079875"/>
          <p14:tracePt t="16053" x="9720263" y="4079875"/>
          <p14:tracePt t="16060" x="9736138" y="4087813"/>
          <p14:tracePt t="16066" x="9753600" y="4095750"/>
          <p14:tracePt t="16073" x="9786938" y="4113213"/>
          <p14:tracePt t="16079" x="9829800" y="4130675"/>
          <p14:tracePt t="16086" x="9890125" y="4164013"/>
          <p14:tracePt t="16094" x="9940925" y="4181475"/>
          <p14:tracePt t="16099" x="9983788" y="4197350"/>
          <p14:tracePt t="16106" x="10025063" y="4224338"/>
          <p14:tracePt t="16112" x="10042525" y="4232275"/>
          <p14:tracePt t="16119" x="10075863" y="4249738"/>
          <p14:tracePt t="16125" x="10093325" y="4265613"/>
          <p14:tracePt t="16132" x="10110788" y="4283075"/>
          <p14:tracePt t="16139" x="10118725" y="4300538"/>
          <p14:tracePt t="16152" x="10126663" y="4316413"/>
          <p14:tracePt t="16159" x="10126663" y="4325938"/>
          <p14:tracePt t="16165" x="10126663" y="4333875"/>
          <p14:tracePt t="16172" x="10136188" y="4341813"/>
          <p14:tracePt t="16185" x="10144125" y="4351338"/>
          <p14:tracePt t="16198" x="10169525" y="4376738"/>
          <p14:tracePt t="16205" x="10229850" y="4402138"/>
          <p14:tracePt t="16211" x="10271125" y="4470400"/>
          <p14:tracePt t="16218" x="10313988" y="4495800"/>
          <p14:tracePt t="16225" x="10348913" y="4538663"/>
          <p14:tracePt t="16232" x="10374313" y="4564063"/>
          <p14:tracePt t="16238" x="10407650" y="4589463"/>
          <p14:tracePt t="16245" x="10415588" y="4605338"/>
          <p14:tracePt t="16251" x="10425113" y="4614863"/>
          <p14:tracePt t="16258" x="10433050" y="4622800"/>
          <p14:tracePt t="16265" x="10442575" y="4648200"/>
          <p14:tracePt t="16305" x="10442575" y="4657725"/>
          <p14:tracePt t="16331" x="10442575" y="4665663"/>
          <p14:tracePt t="16371" x="10433050" y="4665663"/>
          <p14:tracePt t="16384" x="10407650" y="4665663"/>
          <p14:tracePt t="16391" x="10382250" y="4665663"/>
          <p14:tracePt t="16397" x="10364788" y="4665663"/>
          <p14:tracePt t="16404" x="10331450" y="4648200"/>
          <p14:tracePt t="16411" x="10288588" y="4614863"/>
          <p14:tracePt t="16417" x="10255250" y="4597400"/>
          <p14:tracePt t="16423" x="10212388" y="4579938"/>
          <p14:tracePt t="16430" x="10169525" y="4554538"/>
          <p14:tracePt t="16437" x="10144125" y="4538663"/>
          <p14:tracePt t="16443" x="10118725" y="4513263"/>
          <p14:tracePt t="16450" x="10101263" y="4495800"/>
          <p14:tracePt t="16457" x="10085388" y="4478338"/>
          <p14:tracePt t="16463" x="10059988" y="4460875"/>
          <p14:tracePt t="16470" x="10050463" y="4460875"/>
          <p14:tracePt t="16477" x="10050463" y="4452938"/>
          <p14:tracePt t="16491" x="10042525" y="4452938"/>
          <p14:tracePt t="16496" x="10034588" y="4445000"/>
          <p14:tracePt t="16510" x="10025063" y="4445000"/>
          <p14:tracePt t="16537" x="10017125" y="4445000"/>
          <p14:tracePt t="16550" x="10009188" y="4445000"/>
          <p14:tracePt t="16563" x="9999663" y="4445000"/>
          <p14:tracePt t="16569" x="9940925" y="4495800"/>
          <p14:tracePt t="16578" x="9753600" y="4640263"/>
          <p14:tracePt t="16582" x="9482138" y="4868863"/>
          <p14:tracePt t="16589" x="9320213" y="5022850"/>
          <p14:tracePt t="16596" x="9193213" y="5132388"/>
          <p14:tracePt t="16603" x="9124950" y="5200650"/>
          <p14:tracePt t="16610" x="9074150" y="5251450"/>
          <p14:tracePt t="16616" x="9031288" y="5302250"/>
          <p14:tracePt t="16622" x="9013825" y="5311775"/>
          <p14:tracePt t="16629" x="9013825" y="5319713"/>
          <p14:tracePt t="16636" x="9005888" y="5319713"/>
          <p14:tracePt t="16655" x="9005888" y="5311775"/>
          <p14:tracePt t="16662" x="9013825" y="5286375"/>
          <p14:tracePt t="19949" x="9023350" y="5268913"/>
          <p14:tracePt t="19956" x="9048750" y="5251450"/>
          <p14:tracePt t="19963" x="9064625" y="5251450"/>
          <p14:tracePt t="19969" x="9082088" y="5235575"/>
          <p14:tracePt t="19977" x="9091613" y="5218113"/>
          <p14:tracePt t="19983" x="9099550" y="5208588"/>
          <p14:tracePt t="19990" x="9117013" y="5208588"/>
          <p14:tracePt t="19996" x="9117013" y="5200650"/>
          <p14:tracePt t="20002" x="9142413" y="5192713"/>
          <p14:tracePt t="20010" x="9142413" y="5183188"/>
          <p14:tracePt t="20024" x="9150350" y="5183188"/>
          <p14:tracePt t="20029" x="9158288" y="5175250"/>
          <p14:tracePt t="20036" x="9167813" y="5167313"/>
          <p14:tracePt t="20044" x="9175750" y="5149850"/>
          <p14:tracePt t="20049" x="9183688" y="5132388"/>
          <p14:tracePt t="20057" x="9209088" y="5106988"/>
          <p14:tracePt t="20062" x="9226550" y="5091113"/>
          <p14:tracePt t="20069" x="9261475" y="5056188"/>
          <p14:tracePt t="20077" x="9328150" y="5013325"/>
          <p14:tracePt t="20082" x="9380538" y="4946650"/>
          <p14:tracePt t="20089" x="9431338" y="4911725"/>
          <p14:tracePt t="20095" x="9490075" y="4878388"/>
          <p14:tracePt t="20102" x="9558338" y="4835525"/>
          <p14:tracePt t="20110" x="9609138" y="4818063"/>
          <p14:tracePt t="20116" x="9642475" y="4810125"/>
          <p14:tracePt t="20122" x="9677400" y="4792663"/>
          <p14:tracePt t="20128" x="9710738" y="4759325"/>
          <p14:tracePt t="20136" x="9761538" y="4733925"/>
          <p14:tracePt t="20142" x="9786938" y="4716463"/>
          <p14:tracePt t="20149" x="9821863" y="4691063"/>
          <p14:tracePt t="20155" x="9872663" y="4657725"/>
          <p14:tracePt t="20162" x="9931400" y="4630738"/>
          <p14:tracePt t="20168" x="9983788" y="4589463"/>
          <p14:tracePt t="20176" x="10034588" y="4554538"/>
          <p14:tracePt t="20182" x="10110788" y="4529138"/>
          <p14:tracePt t="20188" x="10194925" y="4495800"/>
          <p14:tracePt t="20195" x="10271125" y="4445000"/>
          <p14:tracePt t="20203" x="10382250" y="4402138"/>
          <p14:tracePt t="20209" x="10493375" y="4341813"/>
          <p14:tracePt t="20215" x="10645775" y="4291013"/>
          <p14:tracePt t="20221" x="10772775" y="4249738"/>
          <p14:tracePt t="20228" x="10917238" y="4197350"/>
          <p14:tracePt t="20235" x="11061700" y="4164013"/>
          <p14:tracePt t="20241" x="11180763" y="4130675"/>
          <p14:tracePt t="20248" x="11325225" y="4113213"/>
          <p14:tracePt t="20255" x="11436350" y="4105275"/>
          <p14:tracePt t="20262" x="11537950" y="4095750"/>
          <p14:tracePt t="20268" x="11622088" y="4095750"/>
          <p14:tracePt t="20275" x="11664950" y="4087813"/>
          <p14:tracePt t="20281" x="11707813" y="4087813"/>
          <p14:tracePt t="20288" x="11733213" y="4079875"/>
          <p14:tracePt t="20294" x="11741150" y="4079875"/>
          <p14:tracePt t="20301" x="11750675" y="4079875"/>
          <p14:tracePt t="20314" x="11766550" y="4070350"/>
          <p14:tracePt t="20321" x="11776075" y="4070350"/>
          <p14:tracePt t="20327" x="11791950" y="4062413"/>
          <p14:tracePt t="20334" x="11818938" y="4062413"/>
          <p14:tracePt t="20341" x="11826875" y="4052888"/>
          <p14:tracePt t="20348" x="11852275" y="4052888"/>
          <p14:tracePt t="20354" x="11869738" y="4044950"/>
          <p14:tracePt t="20368" x="11885613" y="4044950"/>
          <p14:tracePt t="20374" x="11895138" y="4044950"/>
          <p14:tracePt t="20387" x="11903075" y="4044950"/>
          <p14:tracePt t="20394" x="11911013" y="4037013"/>
          <p14:tracePt t="20407" x="11911013" y="4027488"/>
          <p14:tracePt t="20421" x="11920538" y="4019550"/>
          <p14:tracePt t="20428" x="11936413" y="4011613"/>
          <p14:tracePt t="20434" x="11971338" y="3986213"/>
          <p14:tracePt t="20440" x="12014200" y="3935413"/>
          <p14:tracePt t="20447" x="12065000" y="3883025"/>
          <p14:tracePt t="20453" x="12123738" y="3824288"/>
          <p14:tracePt t="20461" x="12174538" y="378142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3F5E67-4D25-4A15-B70A-D08208927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0AF089-B1A7-469D-AA28-F62547338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Удаление</a:t>
            </a:r>
          </a:p>
          <a:p>
            <a:pPr marL="457200" lvl="1" indent="0">
              <a:buNone/>
            </a:pPr>
            <a:r>
              <a:rPr lang="ru-RU" sz="1800" dirty="0"/>
              <a:t>Такое же как в большинстве сбалансированных бинарных деревьях, сводится к удалению листа, заменяя внутреннюю вершину на предшественника и проводя балансировку.</a:t>
            </a:r>
          </a:p>
          <a:p>
            <a:endParaRPr lang="ru-RU" dirty="0"/>
          </a:p>
          <a:p>
            <a:r>
              <a:rPr lang="ru-RU" dirty="0"/>
              <a:t>Вставка</a:t>
            </a:r>
          </a:p>
          <a:p>
            <a:pPr marL="0" indent="0">
              <a:buNone/>
            </a:pPr>
            <a:r>
              <a:rPr lang="ru-RU" dirty="0"/>
              <a:t>	создается новый узел на первом уровне, а затем происходит 	балансировка</a:t>
            </a:r>
          </a:p>
          <a:p>
            <a:endParaRPr lang="ru-RU" dirty="0"/>
          </a:p>
          <a:p>
            <a:r>
              <a:rPr lang="ru-RU" dirty="0"/>
              <a:t>Поиск</a:t>
            </a:r>
          </a:p>
          <a:p>
            <a:pPr marL="0" indent="0">
              <a:buNone/>
            </a:pPr>
            <a:r>
              <a:rPr lang="ru-RU" dirty="0"/>
              <a:t>	Такой же как и в других сбалансированных двоичных деревьях</a:t>
            </a:r>
          </a:p>
        </p:txBody>
      </p:sp>
      <p:pic>
        <p:nvPicPr>
          <p:cNvPr id="4" name="Звук 3">
            <a:hlinkClick r:id="" action="ppaction://media"/>
            <a:extLst>
              <a:ext uri="{FF2B5EF4-FFF2-40B4-BE49-F238E27FC236}">
                <a16:creationId xmlns:a16="http://schemas.microsoft.com/office/drawing/2014/main" id="{BA1767B3-629E-40BB-B003-14E51DBFAC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547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83"/>
    </mc:Choice>
    <mc:Fallback>
      <p:transition spd="slow" advTm="44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1" x="11741150" y="3816350"/>
          <p14:tracePt t="268" x="11639550" y="3849688"/>
          <p14:tracePt t="276" x="11571288" y="3857625"/>
          <p14:tracePt t="281" x="11537950" y="3867150"/>
          <p14:tracePt t="288" x="11512550" y="3867150"/>
          <p14:tracePt t="294" x="11410950" y="3892550"/>
          <p14:tracePt t="301" x="11188700" y="3917950"/>
          <p14:tracePt t="308" x="10807700" y="3951288"/>
          <p14:tracePt t="314" x="10518775" y="3951288"/>
          <p14:tracePt t="321" x="10374313" y="3951288"/>
          <p14:tracePt t="327" x="10323513" y="3951288"/>
          <p14:tracePt t="334" x="10288588" y="3951288"/>
          <p14:tracePt t="340" x="10245725" y="3951288"/>
          <p14:tracePt t="347" x="10050463" y="3951288"/>
          <p14:tracePt t="354" x="9523413" y="3917950"/>
          <p14:tracePt t="360" x="9005888" y="3892550"/>
          <p14:tracePt t="367" x="8674100" y="3875088"/>
          <p14:tracePt t="374" x="8564563" y="3875088"/>
          <p14:tracePt t="380" x="8496300" y="3867150"/>
          <p14:tracePt t="387" x="8445500" y="3867150"/>
          <p14:tracePt t="393" x="8435975" y="3867150"/>
          <p14:tracePt t="400" x="8402638" y="3867150"/>
          <p14:tracePt t="407" x="8359775" y="3867150"/>
          <p14:tracePt t="414" x="8318500" y="3867150"/>
          <p14:tracePt t="420" x="8275638" y="3867150"/>
          <p14:tracePt t="427" x="8240713" y="3867150"/>
          <p14:tracePt t="434" x="8189913" y="3867150"/>
          <p14:tracePt t="440" x="8164513" y="3867150"/>
          <p14:tracePt t="447" x="8147050" y="3867150"/>
          <p14:tracePt t="453" x="8139113" y="3867150"/>
          <p14:tracePt t="460" x="8121650" y="3867150"/>
          <p14:tracePt t="467" x="8105775" y="3867150"/>
          <p14:tracePt t="480" x="8105775" y="3875088"/>
          <p14:tracePt t="486" x="8096250" y="3875088"/>
          <p14:tracePt t="506" x="8088313" y="3875088"/>
          <p14:tracePt t="526" x="8088313" y="3883025"/>
          <p14:tracePt t="533" x="8070850" y="3883025"/>
          <p14:tracePt t="539" x="8070850" y="3892550"/>
          <p14:tracePt t="546" x="8062913" y="3892550"/>
          <p14:tracePt t="613" x="8062913" y="3883025"/>
          <p14:tracePt t="632" x="8062913" y="3875088"/>
          <p14:tracePt t="639" x="8062913" y="3867150"/>
          <p14:tracePt t="646" x="8062913" y="3857625"/>
          <p14:tracePt t="652" x="8080375" y="3849688"/>
          <p14:tracePt t="659" x="8088313" y="3832225"/>
          <p14:tracePt t="15578" x="8088313" y="3824288"/>
          <p14:tracePt t="15598" x="8096250" y="3824288"/>
          <p14:tracePt t="15618" x="8105775" y="3824288"/>
          <p14:tracePt t="15638" x="8113713" y="3816350"/>
          <p14:tracePt t="15658" x="8113713" y="3806825"/>
          <p14:tracePt t="15664" x="8121650" y="3806825"/>
          <p14:tracePt t="15697" x="8131175" y="3806825"/>
          <p14:tracePt t="15710" x="8131175" y="3798888"/>
          <p14:tracePt t="15725" x="8131175" y="3790950"/>
          <p14:tracePt t="15737" x="8131175" y="3781425"/>
          <p14:tracePt t="15744" x="8139113" y="3781425"/>
          <p14:tracePt t="15770" x="8139113" y="3773488"/>
          <p14:tracePt t="15790" x="8139113" y="3763963"/>
          <p14:tracePt t="15863" x="8139113" y="3756025"/>
          <p14:tracePt t="15890" x="8139113" y="3748088"/>
          <p14:tracePt t="15917" x="8139113" y="3738563"/>
          <p14:tracePt t="15969" x="8139113" y="3722688"/>
          <p14:tracePt t="28661" x="8139113" y="3806825"/>
          <p14:tracePt t="28668" x="8139113" y="3943350"/>
          <p14:tracePt t="28677" x="8139113" y="4062413"/>
          <p14:tracePt t="28681" x="8139113" y="4171950"/>
          <p14:tracePt t="28688" x="8139113" y="4257675"/>
          <p14:tracePt t="28694" x="8139113" y="4325938"/>
          <p14:tracePt t="28701" x="8139113" y="4402138"/>
          <p14:tracePt t="28708" x="8139113" y="4445000"/>
          <p14:tracePt t="28715" x="8139113" y="4503738"/>
          <p14:tracePt t="28721" x="8147050" y="4564063"/>
          <p14:tracePt t="28727" x="8164513" y="4605338"/>
          <p14:tracePt t="28734" x="8174038" y="4657725"/>
          <p14:tracePt t="28742" x="8181975" y="4691063"/>
          <p14:tracePt t="28748" x="8181975" y="4699000"/>
          <p14:tracePt t="28754" x="8189913" y="4724400"/>
          <p14:tracePt t="28760" x="8189913" y="4733925"/>
          <p14:tracePt t="28776" x="8189913" y="4741863"/>
          <p14:tracePt t="28781" x="8199438" y="4741863"/>
          <p14:tracePt t="29073" x="8189913" y="4741863"/>
          <p14:tracePt t="29079" x="8181975" y="4741863"/>
          <p14:tracePt t="29086" x="8164513" y="4724400"/>
          <p14:tracePt t="29092" x="8164513" y="4716463"/>
          <p14:tracePt t="29099" x="8156575" y="4716463"/>
          <p14:tracePt t="29105" x="8147050" y="4716463"/>
          <p14:tracePt t="29112" x="8139113" y="4716463"/>
          <p14:tracePt t="29118" x="8131175" y="4716463"/>
          <p14:tracePt t="29125" x="8121650" y="4708525"/>
          <p14:tracePt t="29132" x="8113713" y="4708525"/>
          <p14:tracePt t="29138" x="8096250" y="4699000"/>
          <p14:tracePt t="29145" x="8088313" y="4699000"/>
          <p14:tracePt t="29159" x="8080375" y="4691063"/>
          <p14:tracePt t="29165" x="8070850" y="4691063"/>
          <p14:tracePt t="29178" x="8062913" y="4683125"/>
          <p14:tracePt t="29185" x="8062913" y="4673600"/>
          <p14:tracePt t="29193" x="8054975" y="4673600"/>
          <p14:tracePt t="29198" x="8054975" y="4665663"/>
          <p14:tracePt t="29205" x="8045450" y="4665663"/>
          <p14:tracePt t="29211" x="8045450" y="4657725"/>
          <p14:tracePt t="29218" x="8045450" y="4648200"/>
          <p14:tracePt t="42627" x="8156575" y="4640263"/>
          <p14:tracePt t="42633" x="8283575" y="4614863"/>
          <p14:tracePt t="42642" x="8369300" y="4605338"/>
          <p14:tracePt t="42647" x="8470900" y="4589463"/>
          <p14:tracePt t="42654" x="8539163" y="4579938"/>
          <p14:tracePt t="42660" x="8597900" y="4572000"/>
          <p14:tracePt t="42667" x="8648700" y="4572000"/>
          <p14:tracePt t="42674" x="8691563" y="4564063"/>
          <p14:tracePt t="42680" x="8724900" y="4554538"/>
          <p14:tracePt t="42687" x="8767763" y="4554538"/>
          <p14:tracePt t="42693" x="8818563" y="4554538"/>
          <p14:tracePt t="42700" x="8886825" y="4554538"/>
          <p14:tracePt t="42706" x="8955088" y="4554538"/>
          <p14:tracePt t="42713" x="9031288" y="4554538"/>
          <p14:tracePt t="42720" x="9132888" y="4554538"/>
          <p14:tracePt t="42726" x="9201150" y="4546600"/>
          <p14:tracePt t="42733" x="9286875" y="4529138"/>
          <p14:tracePt t="42740" x="9363075" y="4529138"/>
          <p14:tracePt t="42746" x="9421813" y="4529138"/>
          <p14:tracePt t="42753" x="9472613" y="4529138"/>
          <p14:tracePt t="42759" x="9523413" y="4529138"/>
          <p14:tracePt t="42766" x="9550400" y="4529138"/>
          <p14:tracePt t="42773" x="9575800" y="4529138"/>
          <p14:tracePt t="42779" x="9583738" y="4529138"/>
          <p14:tracePt t="42786" x="9591675" y="4529138"/>
          <p14:tracePt t="42792" x="9609138" y="4529138"/>
          <p14:tracePt t="42799" x="9617075" y="4529138"/>
          <p14:tracePt t="42806" x="9634538" y="4529138"/>
          <p14:tracePt t="42813" x="9652000" y="4529138"/>
          <p14:tracePt t="42819" x="9659938" y="4529138"/>
          <p14:tracePt t="42826" x="9667875" y="4529138"/>
          <p14:tracePt t="42833" x="9685338" y="4529138"/>
          <p14:tracePt t="42839" x="9710738" y="4521200"/>
          <p14:tracePt t="42846" x="9786938" y="4513263"/>
          <p14:tracePt t="42852" x="9890125" y="4495800"/>
          <p14:tracePt t="42859" x="9991725" y="4460875"/>
          <p14:tracePt t="42866" x="10093325" y="4445000"/>
          <p14:tracePt t="42872" x="10169525" y="4435475"/>
          <p14:tracePt t="42879" x="10271125" y="4410075"/>
          <p14:tracePt t="42885" x="10356850" y="4402138"/>
          <p14:tracePt t="42892" x="10415588" y="4402138"/>
          <p14:tracePt t="42898" x="10467975" y="4402138"/>
          <p14:tracePt t="42905" x="10526713" y="4402138"/>
          <p14:tracePt t="42912" x="10628313" y="4402138"/>
          <p14:tracePt t="42918" x="10696575" y="4394200"/>
          <p14:tracePt t="42927" x="10772775" y="4394200"/>
          <p14:tracePt t="42932" x="10858500" y="4384675"/>
          <p14:tracePt t="42938" x="10901363" y="4384675"/>
          <p14:tracePt t="42945" x="10952163" y="4368800"/>
          <p14:tracePt t="42952" x="10977563" y="4359275"/>
          <p14:tracePt t="42959" x="11053763" y="4351338"/>
          <p14:tracePt t="42965" x="11129963" y="4341813"/>
          <p14:tracePt t="42972" x="11256963" y="4316413"/>
          <p14:tracePt t="42978" x="11401425" y="4291013"/>
          <p14:tracePt t="42985" x="11537950" y="4257675"/>
          <p14:tracePt t="42993" x="11674475" y="4224338"/>
          <p14:tracePt t="43008" x="11903075" y="4189413"/>
          <p14:tracePt t="43011" x="12014200" y="4181475"/>
          <p14:tracePt t="43018" x="12090400" y="4171950"/>
          <p14:tracePt t="43025" x="12174538" y="4156075"/>
        </p14:tracePtLst>
      </p14:laserTraceLst>
    </p:ext>
  </p:extLst>
</p:sld>
</file>

<file path=ppt/theme/theme1.xml><?xml version="1.0" encoding="utf-8"?>
<a:theme xmlns:a="http://schemas.openxmlformats.org/drawingml/2006/main" name="Легкий дым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1178</TotalTime>
  <Words>345</Words>
  <Application>Microsoft Office PowerPoint</Application>
  <PresentationFormat>Широкоэкранный</PresentationFormat>
  <Paragraphs>36</Paragraphs>
  <Slides>10</Slides>
  <Notes>0</Notes>
  <HiddenSlides>0</HiddenSlides>
  <MMClips>10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Linux Libertine</vt:lpstr>
      <vt:lpstr>Wingdings 3</vt:lpstr>
      <vt:lpstr>Легкий дым</vt:lpstr>
      <vt:lpstr>AA-Tree</vt:lpstr>
      <vt:lpstr>Что такое AA-Tree</vt:lpstr>
      <vt:lpstr>Происхождение дерева </vt:lpstr>
      <vt:lpstr>Пример дерева</vt:lpstr>
      <vt:lpstr>Свойства АА-дерева: </vt:lpstr>
      <vt:lpstr>Для балансировки дерева нужно всего две операции</vt:lpstr>
      <vt:lpstr>Skew</vt:lpstr>
      <vt:lpstr>Split</vt:lpstr>
      <vt:lpstr>Методы</vt:lpstr>
      <vt:lpstr>Эффективность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AA Tree</dc:title>
  <dc:creator>Ларин Дмитрий Борисович</dc:creator>
  <cp:lastModifiedBy>Ларин Дмитрий Борисович</cp:lastModifiedBy>
  <cp:revision>2</cp:revision>
  <dcterms:created xsi:type="dcterms:W3CDTF">2023-05-27T17:37:37Z</dcterms:created>
  <dcterms:modified xsi:type="dcterms:W3CDTF">2023-05-28T13:16:05Z</dcterms:modified>
</cp:coreProperties>
</file>

<file path=docProps/thumbnail.jpeg>
</file>